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6" r:id="rId5"/>
    <p:sldMasterId id="214748370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5143500" cx="9144000"/>
  <p:notesSz cx="6858000" cy="9144000"/>
  <p:embeddedFontLst>
    <p:embeddedFont>
      <p:font typeface="DM Sans Medium"/>
      <p:regular r:id="rId21"/>
      <p:bold r:id="rId22"/>
      <p:italic r:id="rId23"/>
      <p:boldItalic r:id="rId24"/>
    </p:embeddedFont>
    <p:embeddedFont>
      <p:font typeface="DM Sans Light"/>
      <p:regular r:id="rId25"/>
      <p:bold r:id="rId26"/>
      <p:italic r:id="rId27"/>
      <p:boldItalic r:id="rId28"/>
    </p:embeddedFont>
    <p:embeddedFont>
      <p:font typeface="DM Sans"/>
      <p:regular r:id="rId29"/>
      <p:bold r:id="rId30"/>
      <p:italic r:id="rId31"/>
      <p:boldItalic r:id="rId32"/>
    </p:embeddedFont>
    <p:embeddedFont>
      <p:font typeface="Forum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C536226-23B5-45AA-9DE4-13C77B0A5987}">
  <a:tblStyle styleId="{6C536226-23B5-45AA-9DE4-13C77B0A598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DMSansMedium-bold.fntdata"/><Relationship Id="rId21" Type="http://schemas.openxmlformats.org/officeDocument/2006/relationships/font" Target="fonts/DMSansMedium-regular.fntdata"/><Relationship Id="rId24" Type="http://schemas.openxmlformats.org/officeDocument/2006/relationships/font" Target="fonts/DMSansMedium-boldItalic.fntdata"/><Relationship Id="rId23" Type="http://schemas.openxmlformats.org/officeDocument/2006/relationships/font" Target="fonts/DMSans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DMSansLight-bold.fntdata"/><Relationship Id="rId25" Type="http://schemas.openxmlformats.org/officeDocument/2006/relationships/font" Target="fonts/DMSansLight-regular.fntdata"/><Relationship Id="rId28" Type="http://schemas.openxmlformats.org/officeDocument/2006/relationships/font" Target="fonts/DMSansLight-boldItalic.fntdata"/><Relationship Id="rId27" Type="http://schemas.openxmlformats.org/officeDocument/2006/relationships/font" Target="fonts/DMSansLight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DMSans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DMSans-italic.fntdata"/><Relationship Id="rId30" Type="http://schemas.openxmlformats.org/officeDocument/2006/relationships/font" Target="fonts/DMSans-bold.fntdata"/><Relationship Id="rId11" Type="http://schemas.openxmlformats.org/officeDocument/2006/relationships/slide" Target="slides/slide4.xml"/><Relationship Id="rId33" Type="http://schemas.openxmlformats.org/officeDocument/2006/relationships/font" Target="fonts/Forum-regular.fntdata"/><Relationship Id="rId10" Type="http://schemas.openxmlformats.org/officeDocument/2006/relationships/slide" Target="slides/slide3.xml"/><Relationship Id="rId32" Type="http://schemas.openxmlformats.org/officeDocument/2006/relationships/font" Target="fonts/DMSans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5eb3ed2c1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5eb3ed2c1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5f22a5255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5f22a5255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5f22a52555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5f22a52555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5f22a52555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5f22a52555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5f22a5255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5f22a5255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5eb3ed2c1d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5eb3ed2c1d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22a5255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22a5255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5eb3ed2c1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5eb3ed2c1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5eb3ed2c1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5eb3ed2c1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22a52555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22a52555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22a52555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22a52555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5f22a52555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5f22a52555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228600" y="457200"/>
            <a:ext cx="8686800" cy="22806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1pPr>
            <a:lvl2pPr lvl="1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2pPr>
            <a:lvl3pPr lvl="2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3pPr>
            <a:lvl4pPr lvl="3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4pPr>
            <a:lvl5pPr lvl="4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5pPr>
            <a:lvl6pPr lvl="5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6pPr>
            <a:lvl7pPr lvl="6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7pPr>
            <a:lvl8pPr lvl="7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8pPr>
            <a:lvl9pPr lvl="8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9pPr>
          </a:lstStyle>
          <a:p/>
        </p:txBody>
      </p:sp>
      <p:sp>
        <p:nvSpPr>
          <p:cNvPr id="56" name="Google Shape;56;p14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8" name="Google Shape;58;p14"/>
          <p:cNvSpPr/>
          <p:nvPr>
            <p:ph idx="2" type="pic"/>
          </p:nvPr>
        </p:nvSpPr>
        <p:spPr>
          <a:xfrm>
            <a:off x="228575" y="3005550"/>
            <a:ext cx="1636200" cy="774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9" name="Google Shape;59;p14"/>
          <p:cNvSpPr/>
          <p:nvPr>
            <p:ph idx="3" type="pic"/>
          </p:nvPr>
        </p:nvSpPr>
        <p:spPr>
          <a:xfrm>
            <a:off x="1149025" y="3909225"/>
            <a:ext cx="1543500" cy="774600"/>
          </a:xfrm>
          <a:prstGeom prst="roundRect">
            <a:avLst>
              <a:gd fmla="val 16696" name="adj"/>
            </a:avLst>
          </a:prstGeom>
          <a:noFill/>
          <a:ln>
            <a:noFill/>
          </a:ln>
        </p:spPr>
      </p:sp>
      <p:sp>
        <p:nvSpPr>
          <p:cNvPr id="60" name="Google Shape;60;p14"/>
          <p:cNvSpPr/>
          <p:nvPr>
            <p:ph idx="4" type="pic"/>
          </p:nvPr>
        </p:nvSpPr>
        <p:spPr>
          <a:xfrm>
            <a:off x="3525075" y="3005550"/>
            <a:ext cx="1599900" cy="774600"/>
          </a:xfrm>
          <a:prstGeom prst="roundRect">
            <a:avLst>
              <a:gd fmla="val 16696" name="adj"/>
            </a:avLst>
          </a:prstGeom>
          <a:noFill/>
          <a:ln>
            <a:noFill/>
          </a:ln>
        </p:spPr>
      </p:sp>
      <p:sp>
        <p:nvSpPr>
          <p:cNvPr id="61" name="Google Shape;61;p14"/>
          <p:cNvSpPr/>
          <p:nvPr>
            <p:ph idx="5" type="pic"/>
          </p:nvPr>
        </p:nvSpPr>
        <p:spPr>
          <a:xfrm>
            <a:off x="5271025" y="3005450"/>
            <a:ext cx="1118400" cy="1682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2" name="Google Shape;62;p14"/>
          <p:cNvSpPr/>
          <p:nvPr>
            <p:ph idx="6" type="pic"/>
          </p:nvPr>
        </p:nvSpPr>
        <p:spPr>
          <a:xfrm>
            <a:off x="7796850" y="3003650"/>
            <a:ext cx="1118400" cy="167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3" name="Google Shape;63;p14"/>
          <p:cNvSpPr/>
          <p:nvPr>
            <p:ph idx="7" type="pic"/>
          </p:nvPr>
        </p:nvSpPr>
        <p:spPr>
          <a:xfrm>
            <a:off x="230525" y="3909225"/>
            <a:ext cx="774600" cy="774600"/>
          </a:xfrm>
          <a:prstGeom prst="roundRect">
            <a:avLst>
              <a:gd fmla="val 16696" name="adj"/>
            </a:avLst>
          </a:prstGeom>
          <a:noFill/>
          <a:ln>
            <a:noFill/>
          </a:ln>
        </p:spPr>
      </p:sp>
      <p:sp>
        <p:nvSpPr>
          <p:cNvPr id="64" name="Google Shape;64;p14"/>
          <p:cNvSpPr/>
          <p:nvPr>
            <p:ph idx="8" type="pic"/>
          </p:nvPr>
        </p:nvSpPr>
        <p:spPr>
          <a:xfrm>
            <a:off x="2838375" y="3909225"/>
            <a:ext cx="1368300" cy="774600"/>
          </a:xfrm>
          <a:prstGeom prst="roundRect">
            <a:avLst>
              <a:gd fmla="val 19797" name="adj"/>
            </a:avLst>
          </a:prstGeom>
          <a:noFill/>
          <a:ln>
            <a:noFill/>
          </a:ln>
        </p:spPr>
      </p:sp>
      <p:sp>
        <p:nvSpPr>
          <p:cNvPr id="65" name="Google Shape;65;p14"/>
          <p:cNvSpPr/>
          <p:nvPr>
            <p:ph idx="9" type="pic"/>
          </p:nvPr>
        </p:nvSpPr>
        <p:spPr>
          <a:xfrm>
            <a:off x="6535600" y="3008850"/>
            <a:ext cx="1118400" cy="767700"/>
          </a:xfrm>
          <a:prstGeom prst="roundRect">
            <a:avLst>
              <a:gd fmla="val 20115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2">
  <p:cSld name="CUSTOM_3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792675" y="2291175"/>
            <a:ext cx="36429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2" type="subTitle"/>
          </p:nvPr>
        </p:nvSpPr>
        <p:spPr>
          <a:xfrm>
            <a:off x="5089225" y="2291175"/>
            <a:ext cx="38262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3" type="subTitle"/>
          </p:nvPr>
        </p:nvSpPr>
        <p:spPr>
          <a:xfrm>
            <a:off x="2571250" y="3086650"/>
            <a:ext cx="34182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4" type="subTitle"/>
          </p:nvPr>
        </p:nvSpPr>
        <p:spPr>
          <a:xfrm>
            <a:off x="6867700" y="3086650"/>
            <a:ext cx="31029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5" type="subTitle"/>
          </p:nvPr>
        </p:nvSpPr>
        <p:spPr>
          <a:xfrm>
            <a:off x="792675" y="3888950"/>
            <a:ext cx="35235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6" type="subTitle"/>
          </p:nvPr>
        </p:nvSpPr>
        <p:spPr>
          <a:xfrm>
            <a:off x="5089225" y="3888950"/>
            <a:ext cx="38262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7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5" name="Google Shape;75;p15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ALT 2">
  <p:cSld name="BLANK_1">
    <p:bg>
      <p:bgPr>
        <a:solidFill>
          <a:schemeClr val="dk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228600" y="3389761"/>
            <a:ext cx="4704000" cy="15906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5468675" y="457200"/>
            <a:ext cx="3446700" cy="134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9" name="Google Shape;79;p16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 1">
  <p:cSld name="BLANK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5482425" y="413676"/>
            <a:ext cx="3446700" cy="143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type="title"/>
          </p:nvPr>
        </p:nvSpPr>
        <p:spPr>
          <a:xfrm>
            <a:off x="228600" y="399325"/>
            <a:ext cx="35313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2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4" name="Google Shape;84;p17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mall">
  <p:cSld name="BLANK_1_1_4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228600" y="399325"/>
            <a:ext cx="31197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/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8" name="Google Shape;88;p18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Small">
  <p:cSld name="BLANK_1_1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/>
          <p:nvPr>
            <p:ph idx="2" type="pic"/>
          </p:nvPr>
        </p:nvSpPr>
        <p:spPr>
          <a:xfrm>
            <a:off x="228600" y="189525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91" name="Google Shape;91;p19"/>
          <p:cNvSpPr/>
          <p:nvPr>
            <p:ph idx="3" type="pic"/>
          </p:nvPr>
        </p:nvSpPr>
        <p:spPr>
          <a:xfrm>
            <a:off x="2913463" y="189525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92" name="Google Shape;92;p19"/>
          <p:cNvSpPr/>
          <p:nvPr>
            <p:ph idx="4" type="pic"/>
          </p:nvPr>
        </p:nvSpPr>
        <p:spPr>
          <a:xfrm>
            <a:off x="5594838" y="189525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93" name="Google Shape;93;p19"/>
          <p:cNvSpPr/>
          <p:nvPr>
            <p:ph idx="5" type="pic"/>
          </p:nvPr>
        </p:nvSpPr>
        <p:spPr>
          <a:xfrm>
            <a:off x="1340925" y="356360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94" name="Google Shape;94;p19"/>
          <p:cNvSpPr/>
          <p:nvPr>
            <p:ph idx="6" type="pic"/>
          </p:nvPr>
        </p:nvSpPr>
        <p:spPr>
          <a:xfrm>
            <a:off x="4024275" y="356360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95" name="Google Shape;95;p19"/>
          <p:cNvSpPr/>
          <p:nvPr>
            <p:ph idx="7" type="pic"/>
          </p:nvPr>
        </p:nvSpPr>
        <p:spPr>
          <a:xfrm>
            <a:off x="6708900" y="356360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96" name="Google Shape;96;p19"/>
          <p:cNvSpPr txBox="1"/>
          <p:nvPr>
            <p:ph idx="1" type="subTitle"/>
          </p:nvPr>
        </p:nvSpPr>
        <p:spPr>
          <a:xfrm>
            <a:off x="1347975" y="2325217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8" type="subTitle"/>
          </p:nvPr>
        </p:nvSpPr>
        <p:spPr>
          <a:xfrm>
            <a:off x="1347975" y="2538374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9" type="subTitle"/>
          </p:nvPr>
        </p:nvSpPr>
        <p:spPr>
          <a:xfrm>
            <a:off x="4029350" y="2538374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13" type="subTitle"/>
          </p:nvPr>
        </p:nvSpPr>
        <p:spPr>
          <a:xfrm>
            <a:off x="6726463" y="2538374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14" type="subTitle"/>
          </p:nvPr>
        </p:nvSpPr>
        <p:spPr>
          <a:xfrm>
            <a:off x="2460300" y="4203499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15" type="subTitle"/>
          </p:nvPr>
        </p:nvSpPr>
        <p:spPr>
          <a:xfrm>
            <a:off x="5143650" y="4203499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16" type="subTitle"/>
          </p:nvPr>
        </p:nvSpPr>
        <p:spPr>
          <a:xfrm>
            <a:off x="7828275" y="4203499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type="title"/>
          </p:nvPr>
        </p:nvSpPr>
        <p:spPr>
          <a:xfrm>
            <a:off x="228600" y="399325"/>
            <a:ext cx="35313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7" type="subTitle"/>
          </p:nvPr>
        </p:nvSpPr>
        <p:spPr>
          <a:xfrm>
            <a:off x="4026975" y="2325217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8" type="subTitle"/>
          </p:nvPr>
        </p:nvSpPr>
        <p:spPr>
          <a:xfrm>
            <a:off x="6708175" y="2325217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9" type="subTitle"/>
          </p:nvPr>
        </p:nvSpPr>
        <p:spPr>
          <a:xfrm>
            <a:off x="2457750" y="3991542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20" type="subTitle"/>
          </p:nvPr>
        </p:nvSpPr>
        <p:spPr>
          <a:xfrm>
            <a:off x="5142375" y="3991542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8" name="Google Shape;108;p19"/>
          <p:cNvSpPr txBox="1"/>
          <p:nvPr>
            <p:ph idx="21" type="subTitle"/>
          </p:nvPr>
        </p:nvSpPr>
        <p:spPr>
          <a:xfrm>
            <a:off x="7825725" y="3991542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22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0" name="Google Shape;110;p19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Medium">
  <p:cSld name="BLANK_1_1_2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>
            <p:ph idx="2" type="pic"/>
          </p:nvPr>
        </p:nvSpPr>
        <p:spPr>
          <a:xfrm>
            <a:off x="228600" y="1512356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113" name="Google Shape;113;p20"/>
          <p:cNvSpPr txBox="1"/>
          <p:nvPr>
            <p:ph idx="1" type="subTitle"/>
          </p:nvPr>
        </p:nvSpPr>
        <p:spPr>
          <a:xfrm>
            <a:off x="1305750" y="2370426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idx="3" type="subTitle"/>
          </p:nvPr>
        </p:nvSpPr>
        <p:spPr>
          <a:xfrm>
            <a:off x="1305750" y="2829850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5" name="Google Shape;115;p20"/>
          <p:cNvSpPr/>
          <p:nvPr>
            <p:ph idx="4" type="pic"/>
          </p:nvPr>
        </p:nvSpPr>
        <p:spPr>
          <a:xfrm>
            <a:off x="228600" y="3173818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116" name="Google Shape;116;p20"/>
          <p:cNvSpPr txBox="1"/>
          <p:nvPr>
            <p:ph idx="5" type="subTitle"/>
          </p:nvPr>
        </p:nvSpPr>
        <p:spPr>
          <a:xfrm>
            <a:off x="1305750" y="4031889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17" name="Google Shape;117;p20"/>
          <p:cNvSpPr txBox="1"/>
          <p:nvPr>
            <p:ph idx="6" type="subTitle"/>
          </p:nvPr>
        </p:nvSpPr>
        <p:spPr>
          <a:xfrm>
            <a:off x="1305750" y="4491312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8" name="Google Shape;118;p20"/>
          <p:cNvSpPr/>
          <p:nvPr>
            <p:ph idx="7" type="pic"/>
          </p:nvPr>
        </p:nvSpPr>
        <p:spPr>
          <a:xfrm>
            <a:off x="3154650" y="1512356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119" name="Google Shape;119;p20"/>
          <p:cNvSpPr txBox="1"/>
          <p:nvPr>
            <p:ph idx="8" type="subTitle"/>
          </p:nvPr>
        </p:nvSpPr>
        <p:spPr>
          <a:xfrm>
            <a:off x="4231800" y="2370426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20" name="Google Shape;120;p20"/>
          <p:cNvSpPr txBox="1"/>
          <p:nvPr>
            <p:ph idx="9" type="subTitle"/>
          </p:nvPr>
        </p:nvSpPr>
        <p:spPr>
          <a:xfrm>
            <a:off x="4231800" y="2829850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1" name="Google Shape;121;p20"/>
          <p:cNvSpPr/>
          <p:nvPr>
            <p:ph idx="13" type="pic"/>
          </p:nvPr>
        </p:nvSpPr>
        <p:spPr>
          <a:xfrm>
            <a:off x="3154650" y="3173818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122" name="Google Shape;122;p20"/>
          <p:cNvSpPr txBox="1"/>
          <p:nvPr>
            <p:ph idx="14" type="subTitle"/>
          </p:nvPr>
        </p:nvSpPr>
        <p:spPr>
          <a:xfrm>
            <a:off x="4231800" y="4031889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23" name="Google Shape;123;p20"/>
          <p:cNvSpPr/>
          <p:nvPr>
            <p:ph idx="15" type="pic"/>
          </p:nvPr>
        </p:nvSpPr>
        <p:spPr>
          <a:xfrm>
            <a:off x="6080700" y="1512356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124" name="Google Shape;124;p20"/>
          <p:cNvSpPr txBox="1"/>
          <p:nvPr>
            <p:ph idx="16" type="subTitle"/>
          </p:nvPr>
        </p:nvSpPr>
        <p:spPr>
          <a:xfrm>
            <a:off x="7157850" y="2370426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17" type="subTitle"/>
          </p:nvPr>
        </p:nvSpPr>
        <p:spPr>
          <a:xfrm>
            <a:off x="7157850" y="2829850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6" name="Google Shape;126;p20"/>
          <p:cNvSpPr/>
          <p:nvPr>
            <p:ph idx="18" type="pic"/>
          </p:nvPr>
        </p:nvSpPr>
        <p:spPr>
          <a:xfrm>
            <a:off x="6080700" y="3173818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127" name="Google Shape;127;p20"/>
          <p:cNvSpPr txBox="1"/>
          <p:nvPr>
            <p:ph idx="19" type="subTitle"/>
          </p:nvPr>
        </p:nvSpPr>
        <p:spPr>
          <a:xfrm>
            <a:off x="7157850" y="4031889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28" name="Google Shape;128;p20"/>
          <p:cNvSpPr txBox="1"/>
          <p:nvPr>
            <p:ph idx="20" type="subTitle"/>
          </p:nvPr>
        </p:nvSpPr>
        <p:spPr>
          <a:xfrm>
            <a:off x="4250800" y="4491312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9" name="Google Shape;129;p20"/>
          <p:cNvSpPr txBox="1"/>
          <p:nvPr>
            <p:ph idx="21" type="subTitle"/>
          </p:nvPr>
        </p:nvSpPr>
        <p:spPr>
          <a:xfrm>
            <a:off x="7157850" y="4491312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0" name="Google Shape;130;p20"/>
          <p:cNvSpPr txBox="1"/>
          <p:nvPr>
            <p:ph type="title"/>
          </p:nvPr>
        </p:nvSpPr>
        <p:spPr>
          <a:xfrm>
            <a:off x="228600" y="399325"/>
            <a:ext cx="35313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22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2" name="Google Shape;132;p20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Large">
  <p:cSld name="BLANK_1_1_2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5" name="Google Shape;135;p21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6" name="Google Shape;136;p21"/>
          <p:cNvSpPr txBox="1"/>
          <p:nvPr>
            <p:ph idx="2" type="subTitle"/>
          </p:nvPr>
        </p:nvSpPr>
        <p:spPr>
          <a:xfrm>
            <a:off x="228600" y="3337825"/>
            <a:ext cx="2118600" cy="345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37" name="Google Shape;137;p21"/>
          <p:cNvSpPr txBox="1"/>
          <p:nvPr>
            <p:ph idx="3" type="subTitle"/>
          </p:nvPr>
        </p:nvSpPr>
        <p:spPr>
          <a:xfrm>
            <a:off x="228600" y="3547550"/>
            <a:ext cx="2062200" cy="34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8" name="Google Shape;138;p21"/>
          <p:cNvSpPr/>
          <p:nvPr>
            <p:ph idx="4" type="pic"/>
          </p:nvPr>
        </p:nvSpPr>
        <p:spPr>
          <a:xfrm>
            <a:off x="228600" y="1457950"/>
            <a:ext cx="1023900" cy="15363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139" name="Google Shape;139;p21"/>
          <p:cNvSpPr txBox="1"/>
          <p:nvPr>
            <p:ph idx="5" type="body"/>
          </p:nvPr>
        </p:nvSpPr>
        <p:spPr>
          <a:xfrm>
            <a:off x="228600" y="3939125"/>
            <a:ext cx="1785300" cy="7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6" type="subTitle"/>
          </p:nvPr>
        </p:nvSpPr>
        <p:spPr>
          <a:xfrm>
            <a:off x="2423700" y="3337825"/>
            <a:ext cx="2118600" cy="345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41" name="Google Shape;141;p21"/>
          <p:cNvSpPr txBox="1"/>
          <p:nvPr>
            <p:ph idx="7" type="subTitle"/>
          </p:nvPr>
        </p:nvSpPr>
        <p:spPr>
          <a:xfrm>
            <a:off x="2423700" y="3547550"/>
            <a:ext cx="2118600" cy="34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2" name="Google Shape;142;p21"/>
          <p:cNvSpPr/>
          <p:nvPr>
            <p:ph idx="8" type="pic"/>
          </p:nvPr>
        </p:nvSpPr>
        <p:spPr>
          <a:xfrm>
            <a:off x="2423700" y="1457950"/>
            <a:ext cx="1023900" cy="15363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143" name="Google Shape;143;p21"/>
          <p:cNvSpPr txBox="1"/>
          <p:nvPr>
            <p:ph idx="9" type="body"/>
          </p:nvPr>
        </p:nvSpPr>
        <p:spPr>
          <a:xfrm>
            <a:off x="2423700" y="3939125"/>
            <a:ext cx="1785300" cy="7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13" type="subTitle"/>
          </p:nvPr>
        </p:nvSpPr>
        <p:spPr>
          <a:xfrm>
            <a:off x="4618800" y="3337827"/>
            <a:ext cx="2062200" cy="345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45" name="Google Shape;145;p21"/>
          <p:cNvSpPr txBox="1"/>
          <p:nvPr>
            <p:ph idx="14" type="subTitle"/>
          </p:nvPr>
        </p:nvSpPr>
        <p:spPr>
          <a:xfrm>
            <a:off x="4618800" y="3547550"/>
            <a:ext cx="2062200" cy="34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6" name="Google Shape;146;p21"/>
          <p:cNvSpPr/>
          <p:nvPr>
            <p:ph idx="15" type="pic"/>
          </p:nvPr>
        </p:nvSpPr>
        <p:spPr>
          <a:xfrm>
            <a:off x="4618800" y="1457950"/>
            <a:ext cx="1023900" cy="15363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147" name="Google Shape;147;p21"/>
          <p:cNvSpPr txBox="1"/>
          <p:nvPr>
            <p:ph idx="16" type="body"/>
          </p:nvPr>
        </p:nvSpPr>
        <p:spPr>
          <a:xfrm>
            <a:off x="4618800" y="3939125"/>
            <a:ext cx="1785300" cy="7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17" type="subTitle"/>
          </p:nvPr>
        </p:nvSpPr>
        <p:spPr>
          <a:xfrm>
            <a:off x="6796750" y="3337800"/>
            <a:ext cx="2118600" cy="345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49" name="Google Shape;149;p21"/>
          <p:cNvSpPr txBox="1"/>
          <p:nvPr>
            <p:ph idx="18" type="subTitle"/>
          </p:nvPr>
        </p:nvSpPr>
        <p:spPr>
          <a:xfrm>
            <a:off x="6796750" y="3547550"/>
            <a:ext cx="2118600" cy="34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0" name="Google Shape;150;p21"/>
          <p:cNvSpPr/>
          <p:nvPr>
            <p:ph idx="19" type="pic"/>
          </p:nvPr>
        </p:nvSpPr>
        <p:spPr>
          <a:xfrm>
            <a:off x="6796738" y="1457950"/>
            <a:ext cx="1023900" cy="15363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151" name="Google Shape;151;p21"/>
          <p:cNvSpPr txBox="1"/>
          <p:nvPr>
            <p:ph idx="20" type="body"/>
          </p:nvPr>
        </p:nvSpPr>
        <p:spPr>
          <a:xfrm>
            <a:off x="6796750" y="3939125"/>
            <a:ext cx="1785300" cy="7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type="title"/>
          </p:nvPr>
        </p:nvSpPr>
        <p:spPr>
          <a:xfrm>
            <a:off x="228600" y="399325"/>
            <a:ext cx="35313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Alt 1">
  <p:cSld name="CUSTOM_4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5" name="Google Shape;155;p22"/>
          <p:cNvSpPr txBox="1"/>
          <p:nvPr>
            <p:ph idx="2" type="body"/>
          </p:nvPr>
        </p:nvSpPr>
        <p:spPr>
          <a:xfrm>
            <a:off x="6231000" y="3124025"/>
            <a:ext cx="2684400" cy="507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3" type="body"/>
          </p:nvPr>
        </p:nvSpPr>
        <p:spPr>
          <a:xfrm>
            <a:off x="6231000" y="4241250"/>
            <a:ext cx="2751300" cy="507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157" name="Google Shape;157;p22"/>
          <p:cNvSpPr txBox="1"/>
          <p:nvPr>
            <p:ph idx="4" type="subTitle"/>
          </p:nvPr>
        </p:nvSpPr>
        <p:spPr>
          <a:xfrm>
            <a:off x="6231000" y="3897900"/>
            <a:ext cx="2913000" cy="24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58" name="Google Shape;158;p22"/>
          <p:cNvSpPr txBox="1"/>
          <p:nvPr>
            <p:ph idx="5" type="subTitle"/>
          </p:nvPr>
        </p:nvSpPr>
        <p:spPr>
          <a:xfrm>
            <a:off x="6231000" y="2780875"/>
            <a:ext cx="2913000" cy="24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59" name="Google Shape;159;p22"/>
          <p:cNvSpPr txBox="1"/>
          <p:nvPr>
            <p:ph idx="6" type="subTitle"/>
          </p:nvPr>
        </p:nvSpPr>
        <p:spPr>
          <a:xfrm>
            <a:off x="6231000" y="1459700"/>
            <a:ext cx="2913000" cy="24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60" name="Google Shape;160;p22"/>
          <p:cNvSpPr txBox="1"/>
          <p:nvPr>
            <p:ph idx="7" type="subTitle"/>
          </p:nvPr>
        </p:nvSpPr>
        <p:spPr>
          <a:xfrm>
            <a:off x="2872500" y="3328000"/>
            <a:ext cx="2834700" cy="3264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type="title"/>
          </p:nvPr>
        </p:nvSpPr>
        <p:spPr>
          <a:xfrm>
            <a:off x="228600" y="399332"/>
            <a:ext cx="2834700" cy="6120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62" name="Google Shape;162;p22"/>
          <p:cNvSpPr/>
          <p:nvPr>
            <p:ph idx="8" type="pic"/>
          </p:nvPr>
        </p:nvSpPr>
        <p:spPr>
          <a:xfrm>
            <a:off x="228450" y="1459775"/>
            <a:ext cx="2101200" cy="143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63" name="Google Shape;163;p22"/>
          <p:cNvSpPr txBox="1"/>
          <p:nvPr>
            <p:ph idx="9" type="subTitle"/>
          </p:nvPr>
        </p:nvSpPr>
        <p:spPr>
          <a:xfrm>
            <a:off x="228450" y="3052975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13" type="subTitle"/>
          </p:nvPr>
        </p:nvSpPr>
        <p:spPr>
          <a:xfrm>
            <a:off x="228450" y="3350375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65" name="Google Shape;165;p22"/>
          <p:cNvSpPr txBox="1"/>
          <p:nvPr>
            <p:ph idx="14" type="subTitle"/>
          </p:nvPr>
        </p:nvSpPr>
        <p:spPr>
          <a:xfrm>
            <a:off x="228450" y="3648065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66" name="Google Shape;166;p22"/>
          <p:cNvSpPr txBox="1"/>
          <p:nvPr>
            <p:ph idx="15" type="subTitle"/>
          </p:nvPr>
        </p:nvSpPr>
        <p:spPr>
          <a:xfrm>
            <a:off x="228450" y="3945765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67" name="Google Shape;167;p22"/>
          <p:cNvSpPr txBox="1"/>
          <p:nvPr>
            <p:ph idx="16" type="subTitle"/>
          </p:nvPr>
        </p:nvSpPr>
        <p:spPr>
          <a:xfrm>
            <a:off x="228450" y="4241899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68" name="Google Shape;168;p22"/>
          <p:cNvSpPr txBox="1"/>
          <p:nvPr>
            <p:ph idx="17" type="subTitle"/>
          </p:nvPr>
        </p:nvSpPr>
        <p:spPr>
          <a:xfrm>
            <a:off x="228450" y="4540679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69" name="Google Shape;169;p22"/>
          <p:cNvSpPr txBox="1"/>
          <p:nvPr>
            <p:ph idx="18" type="subTitle"/>
          </p:nvPr>
        </p:nvSpPr>
        <p:spPr>
          <a:xfrm>
            <a:off x="1275750" y="3052380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70" name="Google Shape;170;p22"/>
          <p:cNvSpPr txBox="1"/>
          <p:nvPr>
            <p:ph idx="19" type="subTitle"/>
          </p:nvPr>
        </p:nvSpPr>
        <p:spPr>
          <a:xfrm>
            <a:off x="1275750" y="3349779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71" name="Google Shape;171;p22"/>
          <p:cNvSpPr txBox="1"/>
          <p:nvPr>
            <p:ph idx="20" type="subTitle"/>
          </p:nvPr>
        </p:nvSpPr>
        <p:spPr>
          <a:xfrm>
            <a:off x="1275750" y="3647468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72" name="Google Shape;172;p22"/>
          <p:cNvSpPr txBox="1"/>
          <p:nvPr>
            <p:ph idx="21" type="subTitle"/>
          </p:nvPr>
        </p:nvSpPr>
        <p:spPr>
          <a:xfrm>
            <a:off x="1275750" y="3945167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73" name="Google Shape;173;p22"/>
          <p:cNvSpPr txBox="1"/>
          <p:nvPr>
            <p:ph idx="22" type="subTitle"/>
          </p:nvPr>
        </p:nvSpPr>
        <p:spPr>
          <a:xfrm>
            <a:off x="1275750" y="4241301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74" name="Google Shape;174;p22"/>
          <p:cNvSpPr txBox="1"/>
          <p:nvPr>
            <p:ph idx="23" type="subTitle"/>
          </p:nvPr>
        </p:nvSpPr>
        <p:spPr>
          <a:xfrm>
            <a:off x="1275750" y="4540080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24" type="subTitle"/>
          </p:nvPr>
        </p:nvSpPr>
        <p:spPr>
          <a:xfrm>
            <a:off x="2863000" y="1925972"/>
            <a:ext cx="26844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76" name="Google Shape;176;p22"/>
          <p:cNvSpPr txBox="1"/>
          <p:nvPr>
            <p:ph idx="25" type="subTitle"/>
          </p:nvPr>
        </p:nvSpPr>
        <p:spPr>
          <a:xfrm>
            <a:off x="2863000" y="3668715"/>
            <a:ext cx="2560500" cy="124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77" name="Google Shape;177;p22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8" name="Google Shape;178;p22"/>
          <p:cNvSpPr txBox="1"/>
          <p:nvPr>
            <p:ph idx="26" type="subTitle"/>
          </p:nvPr>
        </p:nvSpPr>
        <p:spPr>
          <a:xfrm>
            <a:off x="6231000" y="1801500"/>
            <a:ext cx="13182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79" name="Google Shape;179;p22"/>
          <p:cNvSpPr txBox="1"/>
          <p:nvPr>
            <p:ph idx="27" type="subTitle"/>
          </p:nvPr>
        </p:nvSpPr>
        <p:spPr>
          <a:xfrm>
            <a:off x="6231000" y="2190625"/>
            <a:ext cx="13182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80" name="Google Shape;180;p22"/>
          <p:cNvSpPr txBox="1"/>
          <p:nvPr>
            <p:ph idx="28" type="subTitle"/>
          </p:nvPr>
        </p:nvSpPr>
        <p:spPr>
          <a:xfrm>
            <a:off x="7597200" y="2190625"/>
            <a:ext cx="13182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81" name="Google Shape;181;p22"/>
          <p:cNvSpPr txBox="1"/>
          <p:nvPr>
            <p:ph idx="29" type="subTitle"/>
          </p:nvPr>
        </p:nvSpPr>
        <p:spPr>
          <a:xfrm>
            <a:off x="7597200" y="1801500"/>
            <a:ext cx="13182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Alt 2">
  <p:cSld name="CUSTOM_4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2857500" y="1803950"/>
            <a:ext cx="3132000" cy="6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184" name="Google Shape;184;p23"/>
          <p:cNvSpPr txBox="1"/>
          <p:nvPr>
            <p:ph idx="2" type="body"/>
          </p:nvPr>
        </p:nvSpPr>
        <p:spPr>
          <a:xfrm>
            <a:off x="232075" y="1803950"/>
            <a:ext cx="2094900" cy="6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185" name="Google Shape;185;p23"/>
          <p:cNvSpPr txBox="1"/>
          <p:nvPr>
            <p:ph idx="3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6" name="Google Shape;186;p23"/>
          <p:cNvSpPr txBox="1"/>
          <p:nvPr>
            <p:ph idx="4" type="subTitle"/>
          </p:nvPr>
        </p:nvSpPr>
        <p:spPr>
          <a:xfrm>
            <a:off x="232075" y="1461175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87" name="Google Shape;187;p23"/>
          <p:cNvSpPr txBox="1"/>
          <p:nvPr>
            <p:ph type="title"/>
          </p:nvPr>
        </p:nvSpPr>
        <p:spPr>
          <a:xfrm>
            <a:off x="228600" y="399332"/>
            <a:ext cx="2834700" cy="6120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88" name="Google Shape;188;p23"/>
          <p:cNvSpPr txBox="1"/>
          <p:nvPr>
            <p:ph idx="5" type="subTitle"/>
          </p:nvPr>
        </p:nvSpPr>
        <p:spPr>
          <a:xfrm>
            <a:off x="235800" y="4357700"/>
            <a:ext cx="10083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89" name="Google Shape;189;p23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0" name="Google Shape;190;p23"/>
          <p:cNvSpPr txBox="1"/>
          <p:nvPr>
            <p:ph idx="6" type="subTitle"/>
          </p:nvPr>
        </p:nvSpPr>
        <p:spPr>
          <a:xfrm>
            <a:off x="232075" y="2526010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91" name="Google Shape;191;p23"/>
          <p:cNvSpPr txBox="1"/>
          <p:nvPr>
            <p:ph idx="7" type="subTitle"/>
          </p:nvPr>
        </p:nvSpPr>
        <p:spPr>
          <a:xfrm>
            <a:off x="232075" y="3993715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92" name="Google Shape;192;p23"/>
          <p:cNvSpPr txBox="1"/>
          <p:nvPr>
            <p:ph idx="8" type="subTitle"/>
          </p:nvPr>
        </p:nvSpPr>
        <p:spPr>
          <a:xfrm>
            <a:off x="1324825" y="4357700"/>
            <a:ext cx="10083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93" name="Google Shape;193;p23"/>
          <p:cNvSpPr txBox="1"/>
          <p:nvPr>
            <p:ph idx="9" type="subTitle"/>
          </p:nvPr>
        </p:nvSpPr>
        <p:spPr>
          <a:xfrm>
            <a:off x="230577" y="287730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94" name="Google Shape;194;p23"/>
          <p:cNvSpPr txBox="1"/>
          <p:nvPr>
            <p:ph idx="13" type="subTitle"/>
          </p:nvPr>
        </p:nvSpPr>
        <p:spPr>
          <a:xfrm>
            <a:off x="230577" y="319595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95" name="Google Shape;195;p23"/>
          <p:cNvSpPr txBox="1"/>
          <p:nvPr>
            <p:ph idx="14" type="subTitle"/>
          </p:nvPr>
        </p:nvSpPr>
        <p:spPr>
          <a:xfrm>
            <a:off x="230577" y="3514375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96" name="Google Shape;196;p23"/>
          <p:cNvSpPr txBox="1"/>
          <p:nvPr>
            <p:ph idx="15" type="subTitle"/>
          </p:nvPr>
        </p:nvSpPr>
        <p:spPr>
          <a:xfrm>
            <a:off x="1330977" y="287730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97" name="Google Shape;197;p23"/>
          <p:cNvSpPr txBox="1"/>
          <p:nvPr>
            <p:ph idx="16" type="subTitle"/>
          </p:nvPr>
        </p:nvSpPr>
        <p:spPr>
          <a:xfrm>
            <a:off x="1330977" y="319595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98" name="Google Shape;198;p23"/>
          <p:cNvSpPr txBox="1"/>
          <p:nvPr>
            <p:ph idx="17" type="subTitle"/>
          </p:nvPr>
        </p:nvSpPr>
        <p:spPr>
          <a:xfrm>
            <a:off x="1330977" y="3514375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99" name="Google Shape;199;p23"/>
          <p:cNvSpPr txBox="1"/>
          <p:nvPr>
            <p:ph idx="18" type="subTitle"/>
          </p:nvPr>
        </p:nvSpPr>
        <p:spPr>
          <a:xfrm>
            <a:off x="2857500" y="1461175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00" name="Google Shape;200;p23"/>
          <p:cNvSpPr txBox="1"/>
          <p:nvPr>
            <p:ph idx="19" type="subTitle"/>
          </p:nvPr>
        </p:nvSpPr>
        <p:spPr>
          <a:xfrm>
            <a:off x="2857500" y="2526271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01" name="Google Shape;201;p23"/>
          <p:cNvSpPr txBox="1"/>
          <p:nvPr>
            <p:ph idx="20" type="subTitle"/>
          </p:nvPr>
        </p:nvSpPr>
        <p:spPr>
          <a:xfrm>
            <a:off x="2857500" y="3992371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02" name="Google Shape;202;p23"/>
          <p:cNvSpPr txBox="1"/>
          <p:nvPr>
            <p:ph idx="21" type="subTitle"/>
          </p:nvPr>
        </p:nvSpPr>
        <p:spPr>
          <a:xfrm>
            <a:off x="2857502" y="287730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03" name="Google Shape;203;p23"/>
          <p:cNvSpPr txBox="1"/>
          <p:nvPr>
            <p:ph idx="22" type="subTitle"/>
          </p:nvPr>
        </p:nvSpPr>
        <p:spPr>
          <a:xfrm>
            <a:off x="2857502" y="319595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04" name="Google Shape;204;p23"/>
          <p:cNvSpPr txBox="1"/>
          <p:nvPr>
            <p:ph idx="23" type="subTitle"/>
          </p:nvPr>
        </p:nvSpPr>
        <p:spPr>
          <a:xfrm>
            <a:off x="2857502" y="3514375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05" name="Google Shape;205;p23"/>
          <p:cNvSpPr txBox="1"/>
          <p:nvPr>
            <p:ph idx="24" type="subTitle"/>
          </p:nvPr>
        </p:nvSpPr>
        <p:spPr>
          <a:xfrm>
            <a:off x="6231050" y="1461175"/>
            <a:ext cx="26844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06" name="Google Shape;206;p23"/>
          <p:cNvSpPr txBox="1"/>
          <p:nvPr>
            <p:ph idx="25" type="subTitle"/>
          </p:nvPr>
        </p:nvSpPr>
        <p:spPr>
          <a:xfrm>
            <a:off x="6231050" y="3257297"/>
            <a:ext cx="26844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07" name="Google Shape;207;p23"/>
          <p:cNvSpPr txBox="1"/>
          <p:nvPr>
            <p:ph idx="26" type="subTitle"/>
          </p:nvPr>
        </p:nvSpPr>
        <p:spPr>
          <a:xfrm>
            <a:off x="6231050" y="1803600"/>
            <a:ext cx="14757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08" name="Google Shape;208;p23"/>
          <p:cNvSpPr txBox="1"/>
          <p:nvPr>
            <p:ph idx="27" type="subTitle"/>
          </p:nvPr>
        </p:nvSpPr>
        <p:spPr>
          <a:xfrm>
            <a:off x="6231050" y="2056043"/>
            <a:ext cx="14757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09" name="Google Shape;209;p23"/>
          <p:cNvSpPr txBox="1"/>
          <p:nvPr>
            <p:ph idx="28" type="subTitle"/>
          </p:nvPr>
        </p:nvSpPr>
        <p:spPr>
          <a:xfrm>
            <a:off x="6231050" y="2308487"/>
            <a:ext cx="14757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10" name="Google Shape;210;p23"/>
          <p:cNvSpPr txBox="1"/>
          <p:nvPr>
            <p:ph idx="29" type="subTitle"/>
          </p:nvPr>
        </p:nvSpPr>
        <p:spPr>
          <a:xfrm>
            <a:off x="6231050" y="2560930"/>
            <a:ext cx="14757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11" name="Google Shape;211;p23"/>
          <p:cNvSpPr txBox="1"/>
          <p:nvPr>
            <p:ph idx="30" type="subTitle"/>
          </p:nvPr>
        </p:nvSpPr>
        <p:spPr>
          <a:xfrm>
            <a:off x="6231050" y="2813374"/>
            <a:ext cx="14757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only">
  <p:cSld name="BLANK_1_1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4" name="Google Shape;214;p24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5" name="Google Shape;215;p24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steps">
  <p:cSld name="BLANK_1_1_1_1_3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8" name="Google Shape;218;p25"/>
          <p:cNvSpPr txBox="1"/>
          <p:nvPr>
            <p:ph idx="2" type="subTitle"/>
          </p:nvPr>
        </p:nvSpPr>
        <p:spPr>
          <a:xfrm>
            <a:off x="333888" y="3130382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orum"/>
              <a:buNone/>
              <a:defRPr sz="7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19" name="Google Shape;219;p25"/>
          <p:cNvSpPr txBox="1"/>
          <p:nvPr>
            <p:ph idx="3" type="subTitle"/>
          </p:nvPr>
        </p:nvSpPr>
        <p:spPr>
          <a:xfrm>
            <a:off x="2084963" y="3130382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orum"/>
              <a:buNone/>
              <a:defRPr sz="7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20" name="Google Shape;220;p25"/>
          <p:cNvSpPr txBox="1"/>
          <p:nvPr>
            <p:ph idx="4" type="subTitle"/>
          </p:nvPr>
        </p:nvSpPr>
        <p:spPr>
          <a:xfrm>
            <a:off x="3783713" y="3130382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orum"/>
              <a:buNone/>
              <a:defRPr sz="7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21" name="Google Shape;221;p25"/>
          <p:cNvSpPr txBox="1"/>
          <p:nvPr>
            <p:ph idx="5" type="subTitle"/>
          </p:nvPr>
        </p:nvSpPr>
        <p:spPr>
          <a:xfrm>
            <a:off x="7521925" y="3130382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orum"/>
              <a:buNone/>
              <a:defRPr sz="7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22" name="Google Shape;222;p25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3" name="Google Shape;223;p25"/>
          <p:cNvSpPr txBox="1"/>
          <p:nvPr>
            <p:ph idx="6" type="subTitle"/>
          </p:nvPr>
        </p:nvSpPr>
        <p:spPr>
          <a:xfrm>
            <a:off x="228600" y="379327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4" name="Google Shape;224;p25"/>
          <p:cNvSpPr txBox="1"/>
          <p:nvPr>
            <p:ph idx="7" type="subTitle"/>
          </p:nvPr>
        </p:nvSpPr>
        <p:spPr>
          <a:xfrm>
            <a:off x="1979675" y="379327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5" name="Google Shape;225;p25"/>
          <p:cNvSpPr txBox="1"/>
          <p:nvPr>
            <p:ph idx="8" type="subTitle"/>
          </p:nvPr>
        </p:nvSpPr>
        <p:spPr>
          <a:xfrm>
            <a:off x="3678425" y="379327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6" name="Google Shape;226;p25"/>
          <p:cNvSpPr txBox="1"/>
          <p:nvPr>
            <p:ph idx="9" type="subTitle"/>
          </p:nvPr>
        </p:nvSpPr>
        <p:spPr>
          <a:xfrm>
            <a:off x="5554425" y="278952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7" name="Google Shape;227;p25"/>
          <p:cNvSpPr txBox="1"/>
          <p:nvPr>
            <p:ph idx="13" type="subTitle"/>
          </p:nvPr>
        </p:nvSpPr>
        <p:spPr>
          <a:xfrm>
            <a:off x="7416625" y="379327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8" name="Google Shape;228;p25"/>
          <p:cNvSpPr txBox="1"/>
          <p:nvPr>
            <p:ph idx="14" type="subTitle"/>
          </p:nvPr>
        </p:nvSpPr>
        <p:spPr>
          <a:xfrm>
            <a:off x="5659713" y="2324029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Forum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29" name="Google Shape;229;p25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s">
  <p:cSld name="CUSTOM_5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2" name="Google Shape;232;p26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3" name="Google Shape;233;p26"/>
          <p:cNvSpPr txBox="1"/>
          <p:nvPr>
            <p:ph idx="2" type="body"/>
          </p:nvPr>
        </p:nvSpPr>
        <p:spPr>
          <a:xfrm>
            <a:off x="232375" y="2557050"/>
            <a:ext cx="2101200" cy="68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234" name="Google Shape;234;p26"/>
          <p:cNvSpPr txBox="1"/>
          <p:nvPr>
            <p:ph idx="3" type="subTitle"/>
          </p:nvPr>
        </p:nvSpPr>
        <p:spPr>
          <a:xfrm>
            <a:off x="233650" y="2062800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35" name="Google Shape;235;p26"/>
          <p:cNvSpPr txBox="1"/>
          <p:nvPr>
            <p:ph idx="4" type="subTitle"/>
          </p:nvPr>
        </p:nvSpPr>
        <p:spPr>
          <a:xfrm>
            <a:off x="2423700" y="2064300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36" name="Google Shape;236;p26"/>
          <p:cNvSpPr txBox="1"/>
          <p:nvPr>
            <p:ph idx="5" type="subTitle"/>
          </p:nvPr>
        </p:nvSpPr>
        <p:spPr>
          <a:xfrm>
            <a:off x="4618800" y="2062800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37" name="Google Shape;237;p26"/>
          <p:cNvSpPr txBox="1"/>
          <p:nvPr>
            <p:ph idx="6" type="subTitle"/>
          </p:nvPr>
        </p:nvSpPr>
        <p:spPr>
          <a:xfrm>
            <a:off x="6813900" y="2062800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38" name="Google Shape;238;p26"/>
          <p:cNvSpPr txBox="1"/>
          <p:nvPr>
            <p:ph idx="7" type="body"/>
          </p:nvPr>
        </p:nvSpPr>
        <p:spPr>
          <a:xfrm>
            <a:off x="2423850" y="2557050"/>
            <a:ext cx="2101200" cy="68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239" name="Google Shape;239;p26"/>
          <p:cNvSpPr txBox="1"/>
          <p:nvPr>
            <p:ph idx="8" type="body"/>
          </p:nvPr>
        </p:nvSpPr>
        <p:spPr>
          <a:xfrm>
            <a:off x="4615325" y="2553000"/>
            <a:ext cx="2101200" cy="68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240" name="Google Shape;240;p26"/>
          <p:cNvSpPr txBox="1"/>
          <p:nvPr>
            <p:ph idx="9" type="body"/>
          </p:nvPr>
        </p:nvSpPr>
        <p:spPr>
          <a:xfrm>
            <a:off x="6806800" y="2553000"/>
            <a:ext cx="2101200" cy="68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241" name="Google Shape;241;p26"/>
          <p:cNvSpPr txBox="1"/>
          <p:nvPr>
            <p:ph idx="13" type="subTitle"/>
          </p:nvPr>
        </p:nvSpPr>
        <p:spPr>
          <a:xfrm>
            <a:off x="433925" y="3625550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42" name="Google Shape;242;p26"/>
          <p:cNvSpPr txBox="1"/>
          <p:nvPr>
            <p:ph idx="14" type="subTitle"/>
          </p:nvPr>
        </p:nvSpPr>
        <p:spPr>
          <a:xfrm>
            <a:off x="433925" y="404615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43" name="Google Shape;243;p26"/>
          <p:cNvSpPr txBox="1"/>
          <p:nvPr>
            <p:ph idx="15" type="subTitle"/>
          </p:nvPr>
        </p:nvSpPr>
        <p:spPr>
          <a:xfrm>
            <a:off x="433925" y="446401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44" name="Google Shape;244;p26"/>
          <p:cNvSpPr txBox="1"/>
          <p:nvPr>
            <p:ph idx="16" type="subTitle"/>
          </p:nvPr>
        </p:nvSpPr>
        <p:spPr>
          <a:xfrm>
            <a:off x="2629113" y="3625550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45" name="Google Shape;245;p26"/>
          <p:cNvSpPr txBox="1"/>
          <p:nvPr>
            <p:ph idx="17" type="subTitle"/>
          </p:nvPr>
        </p:nvSpPr>
        <p:spPr>
          <a:xfrm>
            <a:off x="2629113" y="404615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46" name="Google Shape;246;p26"/>
          <p:cNvSpPr txBox="1"/>
          <p:nvPr>
            <p:ph idx="18" type="subTitle"/>
          </p:nvPr>
        </p:nvSpPr>
        <p:spPr>
          <a:xfrm>
            <a:off x="2629113" y="446401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47" name="Google Shape;247;p26"/>
          <p:cNvSpPr txBox="1"/>
          <p:nvPr>
            <p:ph idx="19" type="subTitle"/>
          </p:nvPr>
        </p:nvSpPr>
        <p:spPr>
          <a:xfrm>
            <a:off x="4824313" y="3625550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48" name="Google Shape;248;p26"/>
          <p:cNvSpPr txBox="1"/>
          <p:nvPr>
            <p:ph idx="20" type="subTitle"/>
          </p:nvPr>
        </p:nvSpPr>
        <p:spPr>
          <a:xfrm>
            <a:off x="4824313" y="404615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49" name="Google Shape;249;p26"/>
          <p:cNvSpPr txBox="1"/>
          <p:nvPr>
            <p:ph idx="21" type="subTitle"/>
          </p:nvPr>
        </p:nvSpPr>
        <p:spPr>
          <a:xfrm>
            <a:off x="4824313" y="446401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50" name="Google Shape;250;p26"/>
          <p:cNvSpPr txBox="1"/>
          <p:nvPr>
            <p:ph idx="22" type="subTitle"/>
          </p:nvPr>
        </p:nvSpPr>
        <p:spPr>
          <a:xfrm>
            <a:off x="7019513" y="3625550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51" name="Google Shape;251;p26"/>
          <p:cNvSpPr txBox="1"/>
          <p:nvPr>
            <p:ph idx="23" type="subTitle"/>
          </p:nvPr>
        </p:nvSpPr>
        <p:spPr>
          <a:xfrm>
            <a:off x="7019513" y="404615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52" name="Google Shape;252;p26"/>
          <p:cNvSpPr txBox="1"/>
          <p:nvPr>
            <p:ph idx="24" type="subTitle"/>
          </p:nvPr>
        </p:nvSpPr>
        <p:spPr>
          <a:xfrm>
            <a:off x="7019513" y="446401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53" name="Google Shape;253;p26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254" name="Google Shape;254;p26"/>
          <p:cNvSpPr/>
          <p:nvPr>
            <p:ph idx="25" type="pic"/>
          </p:nvPr>
        </p:nvSpPr>
        <p:spPr>
          <a:xfrm>
            <a:off x="228600" y="1538225"/>
            <a:ext cx="8715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55" name="Google Shape;255;p26"/>
          <p:cNvSpPr/>
          <p:nvPr>
            <p:ph idx="26" type="pic"/>
          </p:nvPr>
        </p:nvSpPr>
        <p:spPr>
          <a:xfrm>
            <a:off x="2423700" y="1538225"/>
            <a:ext cx="8715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56" name="Google Shape;256;p26"/>
          <p:cNvSpPr/>
          <p:nvPr>
            <p:ph idx="27" type="pic"/>
          </p:nvPr>
        </p:nvSpPr>
        <p:spPr>
          <a:xfrm>
            <a:off x="4618800" y="1538225"/>
            <a:ext cx="8715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57" name="Google Shape;257;p26"/>
          <p:cNvSpPr/>
          <p:nvPr>
            <p:ph idx="28" type="pic"/>
          </p:nvPr>
        </p:nvSpPr>
        <p:spPr>
          <a:xfrm>
            <a:off x="6813900" y="1538225"/>
            <a:ext cx="8715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deas w/ image">
  <p:cSld name="CUSTOM_5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/>
          <p:nvPr>
            <p:ph idx="2" type="pic"/>
          </p:nvPr>
        </p:nvSpPr>
        <p:spPr>
          <a:xfrm>
            <a:off x="3019625" y="1353263"/>
            <a:ext cx="9144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60" name="Google Shape;260;p27"/>
          <p:cNvSpPr/>
          <p:nvPr>
            <p:ph idx="3" type="pic"/>
          </p:nvPr>
        </p:nvSpPr>
        <p:spPr>
          <a:xfrm>
            <a:off x="5213463" y="1353263"/>
            <a:ext cx="9144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61" name="Google Shape;261;p27"/>
          <p:cNvSpPr/>
          <p:nvPr>
            <p:ph idx="4" type="pic"/>
          </p:nvPr>
        </p:nvSpPr>
        <p:spPr>
          <a:xfrm>
            <a:off x="7407313" y="1353263"/>
            <a:ext cx="9144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62" name="Google Shape;262;p27"/>
          <p:cNvSpPr/>
          <p:nvPr>
            <p:ph idx="5" type="pic"/>
          </p:nvPr>
        </p:nvSpPr>
        <p:spPr>
          <a:xfrm>
            <a:off x="827050" y="1353263"/>
            <a:ext cx="9144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63" name="Google Shape;263;p27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4" name="Google Shape;264;p27"/>
          <p:cNvSpPr txBox="1"/>
          <p:nvPr>
            <p:ph idx="6" type="subTitle"/>
          </p:nvPr>
        </p:nvSpPr>
        <p:spPr>
          <a:xfrm>
            <a:off x="233650" y="1897511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65" name="Google Shape;265;p27"/>
          <p:cNvSpPr txBox="1"/>
          <p:nvPr>
            <p:ph idx="7" type="subTitle"/>
          </p:nvPr>
        </p:nvSpPr>
        <p:spPr>
          <a:xfrm>
            <a:off x="2423700" y="1897511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66" name="Google Shape;266;p27"/>
          <p:cNvSpPr txBox="1"/>
          <p:nvPr>
            <p:ph idx="8" type="subTitle"/>
          </p:nvPr>
        </p:nvSpPr>
        <p:spPr>
          <a:xfrm>
            <a:off x="4618800" y="1897511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67" name="Google Shape;267;p27"/>
          <p:cNvSpPr txBox="1"/>
          <p:nvPr>
            <p:ph idx="9" type="subTitle"/>
          </p:nvPr>
        </p:nvSpPr>
        <p:spPr>
          <a:xfrm>
            <a:off x="6813900" y="1897511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68" name="Google Shape;268;p27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269" name="Google Shape;269;p27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0" name="Google Shape;270;p27"/>
          <p:cNvSpPr txBox="1"/>
          <p:nvPr>
            <p:ph idx="13" type="subTitle"/>
          </p:nvPr>
        </p:nvSpPr>
        <p:spPr>
          <a:xfrm>
            <a:off x="228600" y="2481621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71" name="Google Shape;271;p27"/>
          <p:cNvSpPr txBox="1"/>
          <p:nvPr>
            <p:ph idx="14" type="subTitle"/>
          </p:nvPr>
        </p:nvSpPr>
        <p:spPr>
          <a:xfrm>
            <a:off x="228600" y="3169379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72" name="Google Shape;272;p27"/>
          <p:cNvSpPr txBox="1"/>
          <p:nvPr>
            <p:ph idx="15" type="subTitle"/>
          </p:nvPr>
        </p:nvSpPr>
        <p:spPr>
          <a:xfrm>
            <a:off x="228600" y="3857113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73" name="Google Shape;273;p27"/>
          <p:cNvSpPr txBox="1"/>
          <p:nvPr>
            <p:ph idx="16" type="subTitle"/>
          </p:nvPr>
        </p:nvSpPr>
        <p:spPr>
          <a:xfrm>
            <a:off x="228600" y="2692825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4" name="Google Shape;274;p27"/>
          <p:cNvSpPr txBox="1"/>
          <p:nvPr>
            <p:ph idx="17" type="subTitle"/>
          </p:nvPr>
        </p:nvSpPr>
        <p:spPr>
          <a:xfrm>
            <a:off x="228600" y="3380220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5" name="Google Shape;275;p27"/>
          <p:cNvSpPr txBox="1"/>
          <p:nvPr>
            <p:ph idx="18" type="subTitle"/>
          </p:nvPr>
        </p:nvSpPr>
        <p:spPr>
          <a:xfrm>
            <a:off x="228600" y="4068356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6" name="Google Shape;276;p27"/>
          <p:cNvSpPr txBox="1"/>
          <p:nvPr>
            <p:ph idx="19" type="subTitle"/>
          </p:nvPr>
        </p:nvSpPr>
        <p:spPr>
          <a:xfrm>
            <a:off x="2423700" y="2481621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77" name="Google Shape;277;p27"/>
          <p:cNvSpPr txBox="1"/>
          <p:nvPr>
            <p:ph idx="20" type="subTitle"/>
          </p:nvPr>
        </p:nvSpPr>
        <p:spPr>
          <a:xfrm>
            <a:off x="2423700" y="3169379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78" name="Google Shape;278;p27"/>
          <p:cNvSpPr txBox="1"/>
          <p:nvPr>
            <p:ph idx="21" type="subTitle"/>
          </p:nvPr>
        </p:nvSpPr>
        <p:spPr>
          <a:xfrm>
            <a:off x="2423700" y="3857113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79" name="Google Shape;279;p27"/>
          <p:cNvSpPr txBox="1"/>
          <p:nvPr>
            <p:ph idx="22" type="subTitle"/>
          </p:nvPr>
        </p:nvSpPr>
        <p:spPr>
          <a:xfrm>
            <a:off x="2423700" y="2692825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80" name="Google Shape;280;p27"/>
          <p:cNvSpPr txBox="1"/>
          <p:nvPr>
            <p:ph idx="23" type="subTitle"/>
          </p:nvPr>
        </p:nvSpPr>
        <p:spPr>
          <a:xfrm>
            <a:off x="2423700" y="3380220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81" name="Google Shape;281;p27"/>
          <p:cNvSpPr txBox="1"/>
          <p:nvPr>
            <p:ph idx="24" type="subTitle"/>
          </p:nvPr>
        </p:nvSpPr>
        <p:spPr>
          <a:xfrm>
            <a:off x="2423700" y="4068356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82" name="Google Shape;282;p27"/>
          <p:cNvSpPr txBox="1"/>
          <p:nvPr>
            <p:ph idx="25" type="subTitle"/>
          </p:nvPr>
        </p:nvSpPr>
        <p:spPr>
          <a:xfrm>
            <a:off x="4618800" y="2481621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83" name="Google Shape;283;p27"/>
          <p:cNvSpPr txBox="1"/>
          <p:nvPr>
            <p:ph idx="26" type="subTitle"/>
          </p:nvPr>
        </p:nvSpPr>
        <p:spPr>
          <a:xfrm>
            <a:off x="4618800" y="3169379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84" name="Google Shape;284;p27"/>
          <p:cNvSpPr txBox="1"/>
          <p:nvPr>
            <p:ph idx="27" type="subTitle"/>
          </p:nvPr>
        </p:nvSpPr>
        <p:spPr>
          <a:xfrm>
            <a:off x="4618800" y="3857113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85" name="Google Shape;285;p27"/>
          <p:cNvSpPr txBox="1"/>
          <p:nvPr>
            <p:ph idx="28" type="subTitle"/>
          </p:nvPr>
        </p:nvSpPr>
        <p:spPr>
          <a:xfrm>
            <a:off x="4618800" y="2692825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86" name="Google Shape;286;p27"/>
          <p:cNvSpPr txBox="1"/>
          <p:nvPr>
            <p:ph idx="29" type="subTitle"/>
          </p:nvPr>
        </p:nvSpPr>
        <p:spPr>
          <a:xfrm>
            <a:off x="4618800" y="3380220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87" name="Google Shape;287;p27"/>
          <p:cNvSpPr txBox="1"/>
          <p:nvPr>
            <p:ph idx="30" type="subTitle"/>
          </p:nvPr>
        </p:nvSpPr>
        <p:spPr>
          <a:xfrm>
            <a:off x="4618800" y="4068356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88" name="Google Shape;288;p27"/>
          <p:cNvSpPr txBox="1"/>
          <p:nvPr>
            <p:ph idx="31" type="subTitle"/>
          </p:nvPr>
        </p:nvSpPr>
        <p:spPr>
          <a:xfrm>
            <a:off x="6815568" y="2481621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89" name="Google Shape;289;p27"/>
          <p:cNvSpPr txBox="1"/>
          <p:nvPr>
            <p:ph idx="32" type="subTitle"/>
          </p:nvPr>
        </p:nvSpPr>
        <p:spPr>
          <a:xfrm>
            <a:off x="6815568" y="3169379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90" name="Google Shape;290;p27"/>
          <p:cNvSpPr txBox="1"/>
          <p:nvPr>
            <p:ph idx="33" type="subTitle"/>
          </p:nvPr>
        </p:nvSpPr>
        <p:spPr>
          <a:xfrm>
            <a:off x="6815568" y="3857113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91" name="Google Shape;291;p27"/>
          <p:cNvSpPr txBox="1"/>
          <p:nvPr>
            <p:ph idx="34" type="subTitle"/>
          </p:nvPr>
        </p:nvSpPr>
        <p:spPr>
          <a:xfrm>
            <a:off x="6815568" y="2692825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2" name="Google Shape;292;p27"/>
          <p:cNvSpPr txBox="1"/>
          <p:nvPr>
            <p:ph idx="35" type="subTitle"/>
          </p:nvPr>
        </p:nvSpPr>
        <p:spPr>
          <a:xfrm>
            <a:off x="6815568" y="3380220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3" name="Google Shape;293;p27"/>
          <p:cNvSpPr txBox="1"/>
          <p:nvPr>
            <p:ph idx="36" type="subTitle"/>
          </p:nvPr>
        </p:nvSpPr>
        <p:spPr>
          <a:xfrm>
            <a:off x="6815568" y="4068356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um title only">
  <p:cSld name="BLANK_1_1_1_1_2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296" name="Google Shape;296;p28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7" name="Google Shape;297;p28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">
  <p:cSld name="BLANK_1_1_1_1_1_1">
    <p:bg>
      <p:bgPr>
        <a:solidFill>
          <a:schemeClr val="l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00" name="Google Shape;300;p29"/>
          <p:cNvSpPr/>
          <p:nvPr>
            <p:ph idx="2" type="pic"/>
          </p:nvPr>
        </p:nvSpPr>
        <p:spPr>
          <a:xfrm>
            <a:off x="1407350" y="1446450"/>
            <a:ext cx="1500300" cy="710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1" name="Google Shape;301;p29"/>
          <p:cNvSpPr txBox="1"/>
          <p:nvPr>
            <p:ph type="title"/>
          </p:nvPr>
        </p:nvSpPr>
        <p:spPr>
          <a:xfrm>
            <a:off x="1028550" y="2023325"/>
            <a:ext cx="7180800" cy="8418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02" name="Google Shape;302;p29"/>
          <p:cNvSpPr/>
          <p:nvPr>
            <p:ph idx="3" type="pic"/>
          </p:nvPr>
        </p:nvSpPr>
        <p:spPr>
          <a:xfrm>
            <a:off x="5316900" y="3181200"/>
            <a:ext cx="763800" cy="763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3" name="Google Shape;303;p29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BLANK_1_1_1_1_1_1_2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6" name="Google Shape;306;p30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07" name="Google Shape;307;p30"/>
          <p:cNvSpPr txBox="1"/>
          <p:nvPr>
            <p:ph idx="2" type="subTitle"/>
          </p:nvPr>
        </p:nvSpPr>
        <p:spPr>
          <a:xfrm>
            <a:off x="228675" y="2704139"/>
            <a:ext cx="2834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08" name="Google Shape;308;p30"/>
          <p:cNvSpPr txBox="1"/>
          <p:nvPr>
            <p:ph idx="3" type="body"/>
          </p:nvPr>
        </p:nvSpPr>
        <p:spPr>
          <a:xfrm>
            <a:off x="761025" y="3339980"/>
            <a:ext cx="17700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309" name="Google Shape;309;p30"/>
          <p:cNvSpPr txBox="1"/>
          <p:nvPr>
            <p:ph idx="4" type="subTitle"/>
          </p:nvPr>
        </p:nvSpPr>
        <p:spPr>
          <a:xfrm>
            <a:off x="3154650" y="2704139"/>
            <a:ext cx="2834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10" name="Google Shape;310;p30"/>
          <p:cNvSpPr txBox="1"/>
          <p:nvPr>
            <p:ph idx="5" type="body"/>
          </p:nvPr>
        </p:nvSpPr>
        <p:spPr>
          <a:xfrm>
            <a:off x="3687000" y="3339980"/>
            <a:ext cx="17700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311" name="Google Shape;311;p30"/>
          <p:cNvSpPr txBox="1"/>
          <p:nvPr>
            <p:ph idx="6" type="subTitle"/>
          </p:nvPr>
        </p:nvSpPr>
        <p:spPr>
          <a:xfrm>
            <a:off x="6080625" y="2704139"/>
            <a:ext cx="2834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12" name="Google Shape;312;p30"/>
          <p:cNvSpPr txBox="1"/>
          <p:nvPr>
            <p:ph idx="7" type="body"/>
          </p:nvPr>
        </p:nvSpPr>
        <p:spPr>
          <a:xfrm>
            <a:off x="6612975" y="3339980"/>
            <a:ext cx="17700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313" name="Google Shape;313;p30"/>
          <p:cNvSpPr txBox="1"/>
          <p:nvPr>
            <p:ph type="title"/>
          </p:nvPr>
        </p:nvSpPr>
        <p:spPr>
          <a:xfrm>
            <a:off x="228600" y="399325"/>
            <a:ext cx="86868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CUSTOM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6" name="Google Shape;316;p31"/>
          <p:cNvSpPr/>
          <p:nvPr/>
        </p:nvSpPr>
        <p:spPr>
          <a:xfrm>
            <a:off x="0" y="0"/>
            <a:ext cx="2423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317" name="Google Shape;317;p31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18" name="Google Shape;318;p31"/>
          <p:cNvSpPr/>
          <p:nvPr>
            <p:ph idx="2" type="pic"/>
          </p:nvPr>
        </p:nvSpPr>
        <p:spPr>
          <a:xfrm>
            <a:off x="232825" y="457275"/>
            <a:ext cx="1966500" cy="1572900"/>
          </a:xfrm>
          <a:prstGeom prst="roundRect">
            <a:avLst>
              <a:gd fmla="val 20306" name="adj"/>
            </a:avLst>
          </a:prstGeom>
          <a:noFill/>
          <a:ln>
            <a:noFill/>
          </a:ln>
        </p:spPr>
      </p:sp>
      <p:sp>
        <p:nvSpPr>
          <p:cNvPr id="319" name="Google Shape;319;p31"/>
          <p:cNvSpPr txBox="1"/>
          <p:nvPr>
            <p:ph type="title"/>
          </p:nvPr>
        </p:nvSpPr>
        <p:spPr>
          <a:xfrm>
            <a:off x="228600" y="2224382"/>
            <a:ext cx="19665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20" name="Google Shape;320;p31"/>
          <p:cNvSpPr txBox="1"/>
          <p:nvPr>
            <p:ph idx="3" type="title"/>
          </p:nvPr>
        </p:nvSpPr>
        <p:spPr>
          <a:xfrm>
            <a:off x="3063300" y="457123"/>
            <a:ext cx="5852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321" name="Google Shape;321;p31"/>
          <p:cNvSpPr txBox="1"/>
          <p:nvPr>
            <p:ph idx="4" type="subTitle"/>
          </p:nvPr>
        </p:nvSpPr>
        <p:spPr>
          <a:xfrm>
            <a:off x="7160650" y="3105434"/>
            <a:ext cx="17547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22" name="Google Shape;322;p31"/>
          <p:cNvSpPr txBox="1"/>
          <p:nvPr>
            <p:ph idx="5" type="body"/>
          </p:nvPr>
        </p:nvSpPr>
        <p:spPr>
          <a:xfrm>
            <a:off x="7160650" y="3664400"/>
            <a:ext cx="1572000" cy="10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323" name="Google Shape;323;p31"/>
          <p:cNvSpPr txBox="1"/>
          <p:nvPr>
            <p:ph idx="6" type="subTitle"/>
          </p:nvPr>
        </p:nvSpPr>
        <p:spPr>
          <a:xfrm>
            <a:off x="5056850" y="3105434"/>
            <a:ext cx="15720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24" name="Google Shape;324;p31"/>
          <p:cNvSpPr txBox="1"/>
          <p:nvPr>
            <p:ph idx="7" type="body"/>
          </p:nvPr>
        </p:nvSpPr>
        <p:spPr>
          <a:xfrm>
            <a:off x="5056850" y="3664400"/>
            <a:ext cx="1572000" cy="10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25" name="Google Shape;325;p31"/>
          <p:cNvSpPr txBox="1"/>
          <p:nvPr>
            <p:ph idx="8" type="subTitle"/>
          </p:nvPr>
        </p:nvSpPr>
        <p:spPr>
          <a:xfrm>
            <a:off x="3141475" y="3105434"/>
            <a:ext cx="15720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26" name="Google Shape;326;p31"/>
          <p:cNvSpPr txBox="1"/>
          <p:nvPr>
            <p:ph idx="9" type="body"/>
          </p:nvPr>
        </p:nvSpPr>
        <p:spPr>
          <a:xfrm>
            <a:off x="3141475" y="3664400"/>
            <a:ext cx="1572000" cy="10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327" name="Google Shape;327;p31"/>
          <p:cNvSpPr txBox="1"/>
          <p:nvPr>
            <p:ph idx="13" type="subTitle"/>
          </p:nvPr>
        </p:nvSpPr>
        <p:spPr>
          <a:xfrm>
            <a:off x="232825" y="3337900"/>
            <a:ext cx="1966500" cy="13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3">
  <p:cSld name="BLANK_1_1_1_1_1_1_1_1_1_1_1">
    <p:bg>
      <p:bgPr>
        <a:solidFill>
          <a:schemeClr val="dk2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2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0" name="Google Shape;330;p32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31" name="Google Shape;331;p32"/>
          <p:cNvSpPr txBox="1"/>
          <p:nvPr>
            <p:ph idx="2" type="subTitle"/>
          </p:nvPr>
        </p:nvSpPr>
        <p:spPr>
          <a:xfrm>
            <a:off x="6080700" y="455543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32" name="Google Shape;332;p32"/>
          <p:cNvSpPr txBox="1"/>
          <p:nvPr>
            <p:ph type="title"/>
          </p:nvPr>
        </p:nvSpPr>
        <p:spPr>
          <a:xfrm>
            <a:off x="228600" y="372496"/>
            <a:ext cx="3485100" cy="852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33" name="Google Shape;333;p32"/>
          <p:cNvSpPr txBox="1"/>
          <p:nvPr>
            <p:ph idx="3" type="subTitle"/>
          </p:nvPr>
        </p:nvSpPr>
        <p:spPr>
          <a:xfrm>
            <a:off x="6080700" y="1603994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34" name="Google Shape;334;p32"/>
          <p:cNvSpPr txBox="1"/>
          <p:nvPr>
            <p:ph idx="4" type="subTitle"/>
          </p:nvPr>
        </p:nvSpPr>
        <p:spPr>
          <a:xfrm>
            <a:off x="6080700" y="2743467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35" name="Google Shape;335;p32"/>
          <p:cNvSpPr txBox="1"/>
          <p:nvPr>
            <p:ph idx="5" type="subTitle"/>
          </p:nvPr>
        </p:nvSpPr>
        <p:spPr>
          <a:xfrm>
            <a:off x="6080700" y="3943349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1_1_1_1_1_1_1_1_1">
    <p:bg>
      <p:bgPr>
        <a:solidFill>
          <a:schemeClr val="accen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/>
          <p:nvPr/>
        </p:nvSpPr>
        <p:spPr>
          <a:xfrm>
            <a:off x="4618950" y="0"/>
            <a:ext cx="4525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338" name="Google Shape;338;p33"/>
          <p:cNvSpPr/>
          <p:nvPr>
            <p:ph idx="2" type="pic"/>
          </p:nvPr>
        </p:nvSpPr>
        <p:spPr>
          <a:xfrm>
            <a:off x="5032050" y="460300"/>
            <a:ext cx="3783900" cy="4223400"/>
          </a:xfrm>
          <a:prstGeom prst="roundRect">
            <a:avLst>
              <a:gd fmla="val 10497" name="adj"/>
            </a:avLst>
          </a:prstGeom>
          <a:noFill/>
          <a:ln>
            <a:noFill/>
          </a:ln>
        </p:spPr>
      </p:sp>
      <p:sp>
        <p:nvSpPr>
          <p:cNvPr id="339" name="Google Shape;339;p33"/>
          <p:cNvSpPr txBox="1"/>
          <p:nvPr>
            <p:ph type="title"/>
          </p:nvPr>
        </p:nvSpPr>
        <p:spPr>
          <a:xfrm>
            <a:off x="228600" y="408042"/>
            <a:ext cx="4029600" cy="2994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40" name="Google Shape;340;p33"/>
          <p:cNvSpPr txBox="1"/>
          <p:nvPr>
            <p:ph idx="1" type="subTitle"/>
          </p:nvPr>
        </p:nvSpPr>
        <p:spPr>
          <a:xfrm>
            <a:off x="811200" y="3337800"/>
            <a:ext cx="2932500" cy="134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41" name="Google Shape;341;p33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ge pink">
  <p:cSld name="CUSTOM_1">
    <p:bg>
      <p:bgPr>
        <a:solidFill>
          <a:schemeClr val="accen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4"/>
          <p:cNvSpPr txBox="1"/>
          <p:nvPr>
            <p:ph idx="1" type="subTitle"/>
          </p:nvPr>
        </p:nvSpPr>
        <p:spPr>
          <a:xfrm>
            <a:off x="2286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44" name="Google Shape;344;p34"/>
          <p:cNvSpPr/>
          <p:nvPr>
            <p:ph idx="2" type="pic"/>
          </p:nvPr>
        </p:nvSpPr>
        <p:spPr>
          <a:xfrm>
            <a:off x="353970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345" name="Google Shape;345;p34"/>
          <p:cNvSpPr txBox="1"/>
          <p:nvPr>
            <p:ph idx="3" type="subTitle"/>
          </p:nvPr>
        </p:nvSpPr>
        <p:spPr>
          <a:xfrm>
            <a:off x="64137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46" name="Google Shape;346;p34"/>
          <p:cNvSpPr txBox="1"/>
          <p:nvPr>
            <p:ph idx="4" type="subTitle"/>
          </p:nvPr>
        </p:nvSpPr>
        <p:spPr>
          <a:xfrm>
            <a:off x="332115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47" name="Google Shape;347;p34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" name="Google Shape;348;p34"/>
          <p:cNvSpPr/>
          <p:nvPr>
            <p:ph idx="5" type="pic"/>
          </p:nvPr>
        </p:nvSpPr>
        <p:spPr>
          <a:xfrm>
            <a:off x="4471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349" name="Google Shape;349;p34"/>
          <p:cNvSpPr/>
          <p:nvPr>
            <p:ph idx="6" type="pic"/>
          </p:nvPr>
        </p:nvSpPr>
        <p:spPr>
          <a:xfrm>
            <a:off x="66322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350" name="Google Shape;350;p34"/>
          <p:cNvSpPr txBox="1"/>
          <p:nvPr>
            <p:ph idx="7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51" name="Google Shape;351;p34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ge yellow">
  <p:cSld name="CUSTOM_1_1">
    <p:bg>
      <p:bgPr>
        <a:solidFill>
          <a:schemeClr val="accent2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5"/>
          <p:cNvSpPr/>
          <p:nvPr>
            <p:ph idx="2" type="pic"/>
          </p:nvPr>
        </p:nvSpPr>
        <p:spPr>
          <a:xfrm>
            <a:off x="353970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354" name="Google Shape;354;p35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355" name="Google Shape;355;p35"/>
          <p:cNvSpPr txBox="1"/>
          <p:nvPr>
            <p:ph idx="1" type="subTitle"/>
          </p:nvPr>
        </p:nvSpPr>
        <p:spPr>
          <a:xfrm>
            <a:off x="2286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56" name="Google Shape;356;p35"/>
          <p:cNvSpPr txBox="1"/>
          <p:nvPr>
            <p:ph idx="3" type="subTitle"/>
          </p:nvPr>
        </p:nvSpPr>
        <p:spPr>
          <a:xfrm>
            <a:off x="64137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57" name="Google Shape;357;p35"/>
          <p:cNvSpPr txBox="1"/>
          <p:nvPr>
            <p:ph idx="4" type="subTitle"/>
          </p:nvPr>
        </p:nvSpPr>
        <p:spPr>
          <a:xfrm>
            <a:off x="332115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58" name="Google Shape;358;p35"/>
          <p:cNvSpPr/>
          <p:nvPr>
            <p:ph idx="5" type="pic"/>
          </p:nvPr>
        </p:nvSpPr>
        <p:spPr>
          <a:xfrm>
            <a:off x="4471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359" name="Google Shape;359;p35"/>
          <p:cNvSpPr/>
          <p:nvPr>
            <p:ph idx="6" type="pic"/>
          </p:nvPr>
        </p:nvSpPr>
        <p:spPr>
          <a:xfrm>
            <a:off x="66322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360" name="Google Shape;360;p35"/>
          <p:cNvSpPr txBox="1"/>
          <p:nvPr>
            <p:ph idx="7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61" name="Google Shape;361;p35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ge purple">
  <p:cSld name="CUSTOM_1_1_1">
    <p:bg>
      <p:bgPr>
        <a:solidFill>
          <a:schemeClr val="lt2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/>
          <p:nvPr>
            <p:ph idx="2" type="pic"/>
          </p:nvPr>
        </p:nvSpPr>
        <p:spPr>
          <a:xfrm>
            <a:off x="353970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364" name="Google Shape;364;p36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365" name="Google Shape;365;p36"/>
          <p:cNvSpPr txBox="1"/>
          <p:nvPr>
            <p:ph idx="1" type="subTitle"/>
          </p:nvPr>
        </p:nvSpPr>
        <p:spPr>
          <a:xfrm>
            <a:off x="2286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66" name="Google Shape;366;p36"/>
          <p:cNvSpPr txBox="1"/>
          <p:nvPr>
            <p:ph idx="3" type="subTitle"/>
          </p:nvPr>
        </p:nvSpPr>
        <p:spPr>
          <a:xfrm>
            <a:off x="64137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67" name="Google Shape;367;p36"/>
          <p:cNvSpPr txBox="1"/>
          <p:nvPr>
            <p:ph idx="4" type="subTitle"/>
          </p:nvPr>
        </p:nvSpPr>
        <p:spPr>
          <a:xfrm>
            <a:off x="332115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68" name="Google Shape;368;p36"/>
          <p:cNvSpPr/>
          <p:nvPr>
            <p:ph idx="5" type="pic"/>
          </p:nvPr>
        </p:nvSpPr>
        <p:spPr>
          <a:xfrm>
            <a:off x="4471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369" name="Google Shape;369;p36"/>
          <p:cNvSpPr/>
          <p:nvPr>
            <p:ph idx="6" type="pic"/>
          </p:nvPr>
        </p:nvSpPr>
        <p:spPr>
          <a:xfrm>
            <a:off x="66322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370" name="Google Shape;370;p36"/>
          <p:cNvSpPr txBox="1"/>
          <p:nvPr>
            <p:ph idx="7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71" name="Google Shape;371;p36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points">
  <p:cSld name="CUSTOM_1_1_1_1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7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74" name="Google Shape;374;p37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375" name="Google Shape;375;p37"/>
          <p:cNvSpPr txBox="1"/>
          <p:nvPr>
            <p:ph idx="2" type="subTitle"/>
          </p:nvPr>
        </p:nvSpPr>
        <p:spPr>
          <a:xfrm>
            <a:off x="2286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76" name="Google Shape;376;p37"/>
          <p:cNvSpPr txBox="1"/>
          <p:nvPr>
            <p:ph idx="3" type="subTitle"/>
          </p:nvPr>
        </p:nvSpPr>
        <p:spPr>
          <a:xfrm>
            <a:off x="64137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77" name="Google Shape;377;p37"/>
          <p:cNvSpPr txBox="1"/>
          <p:nvPr>
            <p:ph idx="4" type="subTitle"/>
          </p:nvPr>
        </p:nvSpPr>
        <p:spPr>
          <a:xfrm>
            <a:off x="332115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78" name="Google Shape;378;p37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7_1_1_1_1_1_1_1_1_1_1_1_1_1_1_1_1_1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8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1" name="Google Shape;381;p38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82" name="Google Shape;382;p38"/>
          <p:cNvSpPr txBox="1"/>
          <p:nvPr>
            <p:ph idx="2" type="subTitle"/>
          </p:nvPr>
        </p:nvSpPr>
        <p:spPr>
          <a:xfrm>
            <a:off x="4328700" y="392448"/>
            <a:ext cx="1526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83" name="Google Shape;383;p38"/>
          <p:cNvSpPr txBox="1"/>
          <p:nvPr>
            <p:ph idx="3" type="subTitle"/>
          </p:nvPr>
        </p:nvSpPr>
        <p:spPr>
          <a:xfrm>
            <a:off x="5987725" y="499551"/>
            <a:ext cx="2926200" cy="62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84" name="Google Shape;384;p38"/>
          <p:cNvSpPr txBox="1"/>
          <p:nvPr>
            <p:ph idx="4" type="subTitle"/>
          </p:nvPr>
        </p:nvSpPr>
        <p:spPr>
          <a:xfrm>
            <a:off x="4328700" y="1620445"/>
            <a:ext cx="1526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85" name="Google Shape;385;p38"/>
          <p:cNvSpPr txBox="1"/>
          <p:nvPr>
            <p:ph idx="5" type="subTitle"/>
          </p:nvPr>
        </p:nvSpPr>
        <p:spPr>
          <a:xfrm>
            <a:off x="5987725" y="1727550"/>
            <a:ext cx="2926200" cy="62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86" name="Google Shape;386;p38"/>
          <p:cNvSpPr txBox="1"/>
          <p:nvPr>
            <p:ph idx="6" type="subTitle"/>
          </p:nvPr>
        </p:nvSpPr>
        <p:spPr>
          <a:xfrm>
            <a:off x="4328700" y="2850106"/>
            <a:ext cx="1526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87" name="Google Shape;387;p38"/>
          <p:cNvSpPr txBox="1"/>
          <p:nvPr>
            <p:ph idx="7" type="subTitle"/>
          </p:nvPr>
        </p:nvSpPr>
        <p:spPr>
          <a:xfrm>
            <a:off x="5987725" y="2957203"/>
            <a:ext cx="2926200" cy="62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88" name="Google Shape;388;p38"/>
          <p:cNvSpPr txBox="1"/>
          <p:nvPr>
            <p:ph idx="8" type="subTitle"/>
          </p:nvPr>
        </p:nvSpPr>
        <p:spPr>
          <a:xfrm>
            <a:off x="4328700" y="4077970"/>
            <a:ext cx="1526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89" name="Google Shape;389;p38"/>
          <p:cNvSpPr txBox="1"/>
          <p:nvPr>
            <p:ph idx="9" type="subTitle"/>
          </p:nvPr>
        </p:nvSpPr>
        <p:spPr>
          <a:xfrm>
            <a:off x="5987725" y="4185076"/>
            <a:ext cx="2926200" cy="498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90" name="Google Shape;390;p38"/>
          <p:cNvSpPr txBox="1"/>
          <p:nvPr>
            <p:ph type="title"/>
          </p:nvPr>
        </p:nvSpPr>
        <p:spPr>
          <a:xfrm>
            <a:off x="228600" y="460100"/>
            <a:ext cx="28347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2">
    <p:bg>
      <p:bgPr>
        <a:solidFill>
          <a:schemeClr val="dk2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/>
          <p:cNvSpPr/>
          <p:nvPr/>
        </p:nvSpPr>
        <p:spPr>
          <a:xfrm>
            <a:off x="4618950" y="0"/>
            <a:ext cx="4525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393" name="Google Shape;393;p39"/>
          <p:cNvSpPr txBox="1"/>
          <p:nvPr>
            <p:ph type="title"/>
          </p:nvPr>
        </p:nvSpPr>
        <p:spPr>
          <a:xfrm>
            <a:off x="228600" y="4039700"/>
            <a:ext cx="4296300" cy="6441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9pPr>
          </a:lstStyle>
          <a:p/>
        </p:txBody>
      </p:sp>
      <p:sp>
        <p:nvSpPr>
          <p:cNvPr id="394" name="Google Shape;394;p39"/>
          <p:cNvSpPr txBox="1"/>
          <p:nvPr>
            <p:ph idx="1" type="subTitle"/>
          </p:nvPr>
        </p:nvSpPr>
        <p:spPr>
          <a:xfrm>
            <a:off x="4994900" y="457200"/>
            <a:ext cx="3920400" cy="1342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7" name="Google Shape;397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4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6" name="Google Shape;406;p4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1" name="Google Shape;411;p4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6" name="Google Shape;416;p4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7" name="Google Shape;417;p4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2" name="Google Shape;422;p4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5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7" name="Google Shape;427;p5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8" name="Google Shape;428;p5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9" name="Google Shape;429;p5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5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1" name="Google Shape;431;p5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5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35" name="Google Shape;435;p5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8" name="Google Shape;438;p5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39" name="Google Shape;439;p5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0" name="Google Shape;440;p5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1" name="Google Shape;441;p5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4" name="Google Shape;444;p5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5" name="Google Shape;445;p5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6" name="Google Shape;446;p54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7" name="Google Shape;447;p54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8" name="Google Shape;448;p54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9" name="Google Shape;449;p54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2" name="Google Shape;452;p5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3" name="Google Shape;453;p5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4" name="Google Shape;454;p5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5" name="Google Shape;455;p5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56" name="Google Shape;456;p5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7" name="Google Shape;457;p5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8" name="Google Shape;458;p5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9" name="Google Shape;459;p5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5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5" name="Google Shape;465;p5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5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67" name="Google Shape;467;p5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8" name="Google Shape;46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5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0" name="Google Shape;470;p5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3" name="Google Shape;473;p5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74" name="Google Shape;474;p5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75" name="Google Shape;475;p5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6" name="Google Shape;476;p5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77" name="Google Shape;477;p5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8" name="Google Shape;47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5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0" name="Google Shape;480;p5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1" name="Google Shape;481;p5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6" name="Google Shape;486;p6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7" name="Google Shape;487;p6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8" name="Google Shape;488;p6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9" name="Google Shape;489;p6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6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6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6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3" name="Google Shape;493;p6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4" name="Google Shape;494;p6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46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34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48" Type="http://schemas.openxmlformats.org/officeDocument/2006/relationships/theme" Target="../theme/theme3.xml"/><Relationship Id="rId25" Type="http://schemas.openxmlformats.org/officeDocument/2006/relationships/slideLayout" Target="../slideLayouts/slideLayout36.xml"/><Relationship Id="rId47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329650" y="511500"/>
            <a:ext cx="61152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orum"/>
              <a:buNone/>
              <a:defRPr sz="3000">
                <a:solidFill>
                  <a:schemeClr val="lt1"/>
                </a:solidFill>
                <a:latin typeface="Forum"/>
                <a:ea typeface="Forum"/>
                <a:cs typeface="Forum"/>
                <a:sym typeface="For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291000" y="1562975"/>
            <a:ext cx="3728400" cy="25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1"/>
          <p:cNvSpPr txBox="1"/>
          <p:nvPr>
            <p:ph idx="2" type="subTitle"/>
          </p:nvPr>
        </p:nvSpPr>
        <p:spPr>
          <a:xfrm>
            <a:off x="5871400" y="937568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Artush Habetyan</a:t>
            </a:r>
            <a:endParaRPr/>
          </a:p>
        </p:txBody>
      </p:sp>
      <p:sp>
        <p:nvSpPr>
          <p:cNvPr id="500" name="Google Shape;500;p61"/>
          <p:cNvSpPr txBox="1"/>
          <p:nvPr>
            <p:ph type="title"/>
          </p:nvPr>
        </p:nvSpPr>
        <p:spPr>
          <a:xfrm>
            <a:off x="228600" y="372496"/>
            <a:ext cx="3485100" cy="852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501" name="Google Shape;501;p61"/>
          <p:cNvSpPr txBox="1"/>
          <p:nvPr>
            <p:ph idx="3" type="subTitle"/>
          </p:nvPr>
        </p:nvSpPr>
        <p:spPr>
          <a:xfrm>
            <a:off x="5871400" y="2086019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Khachatur Inants	</a:t>
            </a:r>
            <a:endParaRPr/>
          </a:p>
        </p:txBody>
      </p:sp>
      <p:sp>
        <p:nvSpPr>
          <p:cNvPr id="502" name="Google Shape;502;p61"/>
          <p:cNvSpPr txBox="1"/>
          <p:nvPr>
            <p:ph idx="4" type="subTitle"/>
          </p:nvPr>
        </p:nvSpPr>
        <p:spPr>
          <a:xfrm>
            <a:off x="5871400" y="3225492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Hrant Baloyan</a:t>
            </a:r>
            <a:endParaRPr/>
          </a:p>
        </p:txBody>
      </p:sp>
      <p:sp>
        <p:nvSpPr>
          <p:cNvPr id="503" name="Google Shape;503;p61"/>
          <p:cNvSpPr/>
          <p:nvPr/>
        </p:nvSpPr>
        <p:spPr>
          <a:xfrm flipH="1">
            <a:off x="5177500" y="939225"/>
            <a:ext cx="465300" cy="465300"/>
          </a:xfrm>
          <a:prstGeom prst="roundRect">
            <a:avLst>
              <a:gd fmla="val 199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n" sz="1800">
                <a:solidFill>
                  <a:schemeClr val="lt1"/>
                </a:solidFill>
                <a:latin typeface="Forum"/>
                <a:ea typeface="Forum"/>
                <a:cs typeface="Forum"/>
                <a:sym typeface="Forum"/>
              </a:rPr>
              <a:t>1</a:t>
            </a:r>
            <a:endParaRPr sz="1800"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504" name="Google Shape;504;p61"/>
          <p:cNvSpPr/>
          <p:nvPr/>
        </p:nvSpPr>
        <p:spPr>
          <a:xfrm flipH="1">
            <a:off x="5177500" y="2086017"/>
            <a:ext cx="465300" cy="465300"/>
          </a:xfrm>
          <a:prstGeom prst="roundRect">
            <a:avLst>
              <a:gd fmla="val 199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n" sz="1800">
                <a:solidFill>
                  <a:schemeClr val="lt1"/>
                </a:solidFill>
                <a:latin typeface="Forum"/>
                <a:ea typeface="Forum"/>
                <a:cs typeface="Forum"/>
                <a:sym typeface="Forum"/>
              </a:rPr>
              <a:t>2</a:t>
            </a:r>
            <a:endParaRPr sz="1800"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505" name="Google Shape;505;p61"/>
          <p:cNvSpPr/>
          <p:nvPr/>
        </p:nvSpPr>
        <p:spPr>
          <a:xfrm flipH="1">
            <a:off x="5177500" y="3225508"/>
            <a:ext cx="465300" cy="465300"/>
          </a:xfrm>
          <a:prstGeom prst="roundRect">
            <a:avLst>
              <a:gd fmla="val 199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n" sz="1800">
                <a:solidFill>
                  <a:schemeClr val="lt1"/>
                </a:solidFill>
                <a:latin typeface="Forum"/>
                <a:ea typeface="Forum"/>
                <a:cs typeface="Forum"/>
                <a:sym typeface="Forum"/>
              </a:rPr>
              <a:t>3</a:t>
            </a:r>
            <a:endParaRPr sz="1800"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506" name="Google Shape;506;p61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sp>
        <p:nvSpPr>
          <p:cNvPr id="507" name="Google Shape;507;p61"/>
          <p:cNvSpPr txBox="1"/>
          <p:nvPr>
            <p:ph type="title"/>
          </p:nvPr>
        </p:nvSpPr>
        <p:spPr>
          <a:xfrm>
            <a:off x="311250" y="1698423"/>
            <a:ext cx="34851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Taiwan</a:t>
            </a:r>
            <a:r>
              <a:rPr lang="en" sz="2300"/>
              <a:t> Economy Analysis</a:t>
            </a:r>
            <a:endParaRPr sz="2300"/>
          </a:p>
        </p:txBody>
      </p:sp>
      <p:sp>
        <p:nvSpPr>
          <p:cNvPr id="508" name="Google Shape;508;p61"/>
          <p:cNvSpPr txBox="1"/>
          <p:nvPr>
            <p:ph type="title"/>
          </p:nvPr>
        </p:nvSpPr>
        <p:spPr>
          <a:xfrm>
            <a:off x="311250" y="2185950"/>
            <a:ext cx="39126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Key factors affecting GDP growth </a:t>
            </a:r>
            <a:endParaRPr sz="2300"/>
          </a:p>
        </p:txBody>
      </p:sp>
      <p:sp>
        <p:nvSpPr>
          <p:cNvPr id="509" name="Google Shape;509;p61"/>
          <p:cNvSpPr txBox="1"/>
          <p:nvPr>
            <p:ph type="title"/>
          </p:nvPr>
        </p:nvSpPr>
        <p:spPr>
          <a:xfrm>
            <a:off x="228600" y="4162575"/>
            <a:ext cx="3912600" cy="606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International economy effects on Taiwan gdp</a:t>
            </a:r>
            <a:endParaRPr sz="2300"/>
          </a:p>
        </p:txBody>
      </p:sp>
      <p:sp>
        <p:nvSpPr>
          <p:cNvPr id="510" name="Google Shape;510;p61"/>
          <p:cNvSpPr txBox="1"/>
          <p:nvPr/>
        </p:nvSpPr>
        <p:spPr>
          <a:xfrm>
            <a:off x="228600" y="2865200"/>
            <a:ext cx="3615000" cy="11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Forum"/>
                <a:ea typeface="Forum"/>
                <a:cs typeface="Forum"/>
                <a:sym typeface="Forum"/>
              </a:rPr>
              <a:t>Effect of semiconductor industry especially TSMC on Taiwan gdp</a:t>
            </a:r>
            <a:endParaRPr sz="2100"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0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6" name="Google Shape;56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0" y="873120"/>
            <a:ext cx="4370824" cy="14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50" y="3235008"/>
            <a:ext cx="8839200" cy="165604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0"/>
          <p:cNvSpPr txBox="1"/>
          <p:nvPr/>
        </p:nvSpPr>
        <p:spPr>
          <a:xfrm>
            <a:off x="2776800" y="110100"/>
            <a:ext cx="39321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VECM</a:t>
            </a:r>
            <a:endParaRPr sz="3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69" name="Google Shape;56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850" y="1122038"/>
            <a:ext cx="4100626" cy="9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71" title="vecm_residual_analys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67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72" title="vecm_impulse_respons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525" y="133450"/>
            <a:ext cx="6153272" cy="461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3" y="66925"/>
            <a:ext cx="4820677" cy="45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0250" y="66925"/>
            <a:ext cx="4138500" cy="450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2"/>
          <p:cNvSpPr txBox="1"/>
          <p:nvPr>
            <p:ph type="title"/>
          </p:nvPr>
        </p:nvSpPr>
        <p:spPr>
          <a:xfrm>
            <a:off x="311700" y="131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Taiwan has the largest semiconductor production in the world, that’s why we are interested to explore its economic priorities</a:t>
            </a:r>
            <a:endParaRPr sz="2420"/>
          </a:p>
        </p:txBody>
      </p:sp>
      <p:pic>
        <p:nvPicPr>
          <p:cNvPr id="516" name="Google Shape;516;p62" title="saupload_F0SAQPNXsAQBz7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275" y="1456150"/>
            <a:ext cx="4989624" cy="33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2"/>
          <p:cNvSpPr txBox="1"/>
          <p:nvPr/>
        </p:nvSpPr>
        <p:spPr>
          <a:xfrm>
            <a:off x="399275" y="1573575"/>
            <a:ext cx="29670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55">
                <a:solidFill>
                  <a:schemeClr val="dk1"/>
                </a:solidFill>
              </a:rPr>
              <a:t>W</a:t>
            </a:r>
            <a:r>
              <a:rPr lang="en" sz="2155">
                <a:solidFill>
                  <a:schemeClr val="dk1"/>
                </a:solidFill>
              </a:rPr>
              <a:t>e used market capitalization of TSMC, to explore how the largest semiconductor industry can impact its countries economy</a:t>
            </a:r>
            <a:r>
              <a:rPr lang="en" sz="2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3"/>
          <p:cNvSpPr txBox="1"/>
          <p:nvPr>
            <p:ph type="ctrTitle"/>
          </p:nvPr>
        </p:nvSpPr>
        <p:spPr>
          <a:xfrm>
            <a:off x="548650" y="-209300"/>
            <a:ext cx="8520600" cy="9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Taiwan GPD growth analysis</a:t>
            </a:r>
            <a:endParaRPr/>
          </a:p>
        </p:txBody>
      </p:sp>
      <p:sp>
        <p:nvSpPr>
          <p:cNvPr id="523" name="Google Shape;523;p63"/>
          <p:cNvSpPr txBox="1"/>
          <p:nvPr/>
        </p:nvSpPr>
        <p:spPr>
          <a:xfrm>
            <a:off x="548650" y="620475"/>
            <a:ext cx="355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Taiwan GDP: Growth Dynamics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24" name="Google Shape;524;p63"/>
          <p:cNvSpPr txBox="1"/>
          <p:nvPr/>
        </p:nvSpPr>
        <p:spPr>
          <a:xfrm>
            <a:off x="438912" y="1655064"/>
            <a:ext cx="36666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Taiwan GDP is a key indicator of economic performance.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Multiple models analyze Taiwan GDP growth dynamics.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Stock market movements lead to policy adjustments.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Long-run GDP relationships exist with market indicators.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Taiwan economy shows rapid adjustment to equilibrium.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525" name="Google Shape;525;p6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875" y="716675"/>
            <a:ext cx="3981300" cy="39813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 model features </a:t>
            </a:r>
            <a:endParaRPr/>
          </a:p>
        </p:txBody>
      </p:sp>
      <p:sp>
        <p:nvSpPr>
          <p:cNvPr id="531" name="Google Shape;531;p64"/>
          <p:cNvSpPr txBox="1"/>
          <p:nvPr>
            <p:ph idx="1" type="body"/>
          </p:nvPr>
        </p:nvSpPr>
        <p:spPr>
          <a:xfrm>
            <a:off x="97500" y="1706025"/>
            <a:ext cx="8949000" cy="18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TWD/USD Exchange Rate, US Interest Rate (%),US GDP Growth (%), S&amp;P 500 Index  (LAG 0)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Taiwan_GDP, TAIEX Index, Taiwan Interest Rate (%), Taiwan-China Trade (USD Billions) (LAG 1)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Taiwan_GDP, TAIEX Index, Taiwan Interest Rate (%)                                                          (LAG 2)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Endogenous: Taiwan Interest Rate (%),  TAIEX Index_diff,  Taiwan_GDP_in_billions_usd_diff 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525531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66" title="arima_all_forecasts_comparis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250" y="209550"/>
            <a:ext cx="4154250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66" title="arima_all_time_seri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50" y="97975"/>
            <a:ext cx="455754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7" name="Google Shape;547;p67"/>
          <p:cNvGraphicFramePr/>
          <p:nvPr/>
        </p:nvGraphicFramePr>
        <p:xfrm>
          <a:off x="75025" y="313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{6C536226-23B5-45AA-9DE4-13C77B0A5987}</a:tableStyleId>
              </a:tblPr>
              <a:tblGrid>
                <a:gridCol w="2540700"/>
                <a:gridCol w="1431400"/>
                <a:gridCol w="1318825"/>
                <a:gridCol w="1301050"/>
                <a:gridCol w="1834975"/>
              </a:tblGrid>
              <a:tr h="34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Variable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Coefficient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Std. Error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t-Stat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Prob.</a:t>
                      </a:r>
                      <a:endParaRPr b="1" sz="600"/>
                    </a:p>
                  </a:txBody>
                  <a:tcPr marT="91425" marB="91425" marR="91425" marL="91425"/>
                </a:tc>
              </a:tr>
              <a:tr h="410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const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112.202279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80.888053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1.387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0.165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60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Taiwan-China Trade (USD Billions)_diff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0.453592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0.253504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1.789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0.074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40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US GDP Growth (%)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8.090908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1.704632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4.746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0.000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40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S&amp;P 500 Index_diff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0.025774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0.010437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2.469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0.014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57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TWD/USD Exchange Rate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-3.751386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2.635972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-1.423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0.155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40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US Interest Rate (%)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0.459606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2.213452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0.208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0.836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57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L1.Taiwan_GDP_in_billions_usd_diff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-0.369660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0.164722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-2.244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0.025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40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L1.TAIEX Index_diff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0.004634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0.002275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2.036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0.042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57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L1.Taiwan Interest Rate (%)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7.316885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5.465179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1.339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0.181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57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L2.Taiwan_GDP_in_billions_usd_diff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-0.264266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0.149162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-1.772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0.076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40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L2.TAIEX Index_diff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0.002614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0.002198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1.189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0.234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57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L2.Taiwan Interest Rate (%)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-0.583611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6.275426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-0.093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0.926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48" name="Google Shape;548;p67"/>
          <p:cNvSpPr txBox="1"/>
          <p:nvPr/>
        </p:nvSpPr>
        <p:spPr>
          <a:xfrm>
            <a:off x="63300" y="-50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Taiwan_GDP_in_billions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68" title="optimized_residual_analysis_with_acf_pacf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" y="-42750"/>
            <a:ext cx="693932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5525" y="580050"/>
            <a:ext cx="2263776" cy="9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5525" y="2122125"/>
            <a:ext cx="2112601" cy="8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69" title="optimized_impulse_respons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5717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rketing Plan Presentation [Style 2]">
  <a:themeElements>
    <a:clrScheme name="Simple Light">
      <a:dk1>
        <a:srgbClr val="F9F9F9"/>
      </a:dk1>
      <a:lt1>
        <a:srgbClr val="101010"/>
      </a:lt1>
      <a:dk2>
        <a:srgbClr val="E6E8FF"/>
      </a:dk2>
      <a:lt2>
        <a:srgbClr val="C6B9F1"/>
      </a:lt2>
      <a:accent1>
        <a:srgbClr val="E11444"/>
      </a:accent1>
      <a:accent2>
        <a:srgbClr val="FCE82E"/>
      </a:accent2>
      <a:accent3>
        <a:srgbClr val="FFE6D4"/>
      </a:accent3>
      <a:accent4>
        <a:srgbClr val="4E4E4E"/>
      </a:accent4>
      <a:accent5>
        <a:srgbClr val="93A2A2"/>
      </a:accent5>
      <a:accent6>
        <a:srgbClr val="B7B7B7"/>
      </a:accent6>
      <a:hlink>
        <a:srgbClr val="F96E0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